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60" r:id="rId3"/>
    <p:sldId id="257" r:id="rId4"/>
    <p:sldId id="263" r:id="rId5"/>
    <p:sldId id="280" r:id="rId6"/>
    <p:sldId id="261" r:id="rId7"/>
    <p:sldId id="274" r:id="rId8"/>
    <p:sldId id="265" r:id="rId9"/>
  </p:sldIdLst>
  <p:sldSz cx="9144000" cy="5143500" type="screen16x9"/>
  <p:notesSz cx="6858000" cy="9144000"/>
  <p:embeddedFontLst>
    <p:embeddedFont>
      <p:font typeface="Audiowide" panose="020B0604020202020204" charset="0"/>
      <p:regular r:id="rId11"/>
    </p:embeddedFont>
    <p:embeddedFont>
      <p:font typeface="Karla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A296C-E23C-B17B-5387-91138C703BA8}" v="171" dt="2023-04-18T00:30:33.684"/>
    <p1510:client id="{1E94CC19-04BC-B44D-D977-17158D49F862}" v="81" dt="2023-04-16T03:46:35.357"/>
    <p1510:client id="{3A77EA3F-E4C7-9A54-D200-073BEB7D7548}" v="213" dt="2023-04-12T00:16:35.459"/>
    <p1510:client id="{B148814A-4D8D-C703-5D14-E41D91D043EA}" v="112" dt="2023-04-16T04:37:26.734"/>
    <p1510:client id="{B6BCD4ED-7B9C-10F2-17DF-D06D58AAC4D6}" v="1" dt="2023-04-20T23:10:52.882"/>
    <p1510:client id="{CA054BE1-DF27-4D5C-1139-56BFDE6237FC}" v="4" dt="2023-04-21T22:12:10.853"/>
  </p1510:revLst>
</p1510:revInfo>
</file>

<file path=ppt/tableStyles.xml><?xml version="1.0" encoding="utf-8"?>
<a:tblStyleLst xmlns:a="http://schemas.openxmlformats.org/drawingml/2006/main" def="{6E31E38F-CD59-460E-A1EF-DCD615A29EA0}">
  <a:tblStyle styleId="{6E31E38F-CD59-460E-A1EF-DCD615A29E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ut Yorulmaz" userId="S::101410083@georgebrown.ca::a50fd0a7-3688-44a2-87a9-4eeef5e64a54" providerId="AD" clId="Web-{3A77EA3F-E4C7-9A54-D200-073BEB7D7548}"/>
    <pc:docChg chg="delSld modSld sldOrd">
      <pc:chgData name="Umut Yorulmaz" userId="S::101410083@georgebrown.ca::a50fd0a7-3688-44a2-87a9-4eeef5e64a54" providerId="AD" clId="Web-{3A77EA3F-E4C7-9A54-D200-073BEB7D7548}" dt="2023-04-12T00:16:35.459" v="146"/>
      <pc:docMkLst>
        <pc:docMk/>
      </pc:docMkLst>
      <pc:sldChg chg="del">
        <pc:chgData name="Umut Yorulmaz" userId="S::101410083@georgebrown.ca::a50fd0a7-3688-44a2-87a9-4eeef5e64a54" providerId="AD" clId="Web-{3A77EA3F-E4C7-9A54-D200-073BEB7D7548}" dt="2023-04-12T00:07:44.526" v="1"/>
        <pc:sldMkLst>
          <pc:docMk/>
          <pc:sldMk cId="0" sldId="258"/>
        </pc:sldMkLst>
      </pc:sldChg>
      <pc:sldChg chg="del">
        <pc:chgData name="Umut Yorulmaz" userId="S::101410083@georgebrown.ca::a50fd0a7-3688-44a2-87a9-4eeef5e64a54" providerId="AD" clId="Web-{3A77EA3F-E4C7-9A54-D200-073BEB7D7548}" dt="2023-04-12T00:16:35.459" v="146"/>
        <pc:sldMkLst>
          <pc:docMk/>
          <pc:sldMk cId="0" sldId="262"/>
        </pc:sldMkLst>
      </pc:sldChg>
      <pc:sldChg chg="ord">
        <pc:chgData name="Umut Yorulmaz" userId="S::101410083@georgebrown.ca::a50fd0a7-3688-44a2-87a9-4eeef5e64a54" providerId="AD" clId="Web-{3A77EA3F-E4C7-9A54-D200-073BEB7D7548}" dt="2023-04-11T23:57:25.749" v="0"/>
        <pc:sldMkLst>
          <pc:docMk/>
          <pc:sldMk cId="0" sldId="263"/>
        </pc:sldMkLst>
      </pc:sldChg>
      <pc:sldChg chg="addSp modSp">
        <pc:chgData name="Umut Yorulmaz" userId="S::101410083@georgebrown.ca::a50fd0a7-3688-44a2-87a9-4eeef5e64a54" providerId="AD" clId="Web-{3A77EA3F-E4C7-9A54-D200-073BEB7D7548}" dt="2023-04-12T00:16:26.647" v="145" actId="20577"/>
        <pc:sldMkLst>
          <pc:docMk/>
          <pc:sldMk cId="0" sldId="265"/>
        </pc:sldMkLst>
        <pc:spChg chg="mod">
          <ac:chgData name="Umut Yorulmaz" userId="S::101410083@georgebrown.ca::a50fd0a7-3688-44a2-87a9-4eeef5e64a54" providerId="AD" clId="Web-{3A77EA3F-E4C7-9A54-D200-073BEB7D7548}" dt="2023-04-12T00:15:20.100" v="135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Umut Yorulmaz" userId="S::101410083@georgebrown.ca::a50fd0a7-3688-44a2-87a9-4eeef5e64a54" providerId="AD" clId="Web-{3A77EA3F-E4C7-9A54-D200-073BEB7D7548}" dt="2023-04-12T00:16:26.647" v="145" actId="20577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Umut Yorulmaz" userId="S::101410083@georgebrown.ca::a50fd0a7-3688-44a2-87a9-4eeef5e64a54" providerId="AD" clId="Web-{3A77EA3F-E4C7-9A54-D200-073BEB7D7548}" dt="2023-04-12T00:13:11.179" v="108" actId="20577"/>
          <ac:spMkLst>
            <pc:docMk/>
            <pc:sldMk cId="0" sldId="265"/>
            <ac:spMk id="4" creationId="{E94D14EB-11DB-48AE-857B-F2A7BEF69A5F}"/>
          </ac:spMkLst>
        </pc:spChg>
        <pc:spChg chg="mod">
          <ac:chgData name="Umut Yorulmaz" userId="S::101410083@georgebrown.ca::a50fd0a7-3688-44a2-87a9-4eeef5e64a54" providerId="AD" clId="Web-{3A77EA3F-E4C7-9A54-D200-073BEB7D7548}" dt="2023-04-12T00:14:46.116" v="129" actId="1076"/>
          <ac:spMkLst>
            <pc:docMk/>
            <pc:sldMk cId="0" sldId="265"/>
            <ac:spMk id="21" creationId="{00000000-0000-0000-0000-000000000000}"/>
          </ac:spMkLst>
        </pc:spChg>
        <pc:picChg chg="mod">
          <ac:chgData name="Umut Yorulmaz" userId="S::101410083@georgebrown.ca::a50fd0a7-3688-44a2-87a9-4eeef5e64a54" providerId="AD" clId="Web-{3A77EA3F-E4C7-9A54-D200-073BEB7D7548}" dt="2023-04-12T00:15:11.303" v="133" actId="1076"/>
          <ac:picMkLst>
            <pc:docMk/>
            <pc:sldMk cId="0" sldId="265"/>
            <ac:picMk id="664" creationId="{00000000-0000-0000-0000-000000000000}"/>
          </ac:picMkLst>
        </pc:picChg>
      </pc:sldChg>
    </pc:docChg>
  </pc:docChgLst>
  <pc:docChgLst>
    <pc:chgData name="Umut Yorulmaz" userId="S::101410083@georgebrown.ca::a50fd0a7-3688-44a2-87a9-4eeef5e64a54" providerId="AD" clId="Web-{1E94CC19-04BC-B44D-D977-17158D49F862}"/>
    <pc:docChg chg="modSld sldOrd">
      <pc:chgData name="Umut Yorulmaz" userId="S::101410083@georgebrown.ca::a50fd0a7-3688-44a2-87a9-4eeef5e64a54" providerId="AD" clId="Web-{1E94CC19-04BC-B44D-D977-17158D49F862}" dt="2023-04-16T03:46:35.357" v="73" actId="14100"/>
      <pc:docMkLst>
        <pc:docMk/>
      </pc:docMkLst>
      <pc:sldChg chg="addSp delSp modSp ord">
        <pc:chgData name="Umut Yorulmaz" userId="S::101410083@georgebrown.ca::a50fd0a7-3688-44a2-87a9-4eeef5e64a54" providerId="AD" clId="Web-{1E94CC19-04BC-B44D-D977-17158D49F862}" dt="2023-04-16T03:46:35.357" v="73" actId="14100"/>
        <pc:sldMkLst>
          <pc:docMk/>
          <pc:sldMk cId="0" sldId="257"/>
        </pc:sldMkLst>
        <pc:spChg chg="add del">
          <ac:chgData name="Umut Yorulmaz" userId="S::101410083@georgebrown.ca::a50fd0a7-3688-44a2-87a9-4eeef5e64a54" providerId="AD" clId="Web-{1E94CC19-04BC-B44D-D977-17158D49F862}" dt="2023-04-16T01:50:38.541" v="4"/>
          <ac:spMkLst>
            <pc:docMk/>
            <pc:sldMk cId="0" sldId="257"/>
            <ac:spMk id="14" creationId="{00000000-0000-0000-0000-000000000000}"/>
          </ac:spMkLst>
        </pc:spChg>
        <pc:grpChg chg="mod">
          <ac:chgData name="Umut Yorulmaz" userId="S::101410083@georgebrown.ca::a50fd0a7-3688-44a2-87a9-4eeef5e64a54" providerId="AD" clId="Web-{1E94CC19-04BC-B44D-D977-17158D49F862}" dt="2023-04-16T03:30:30.289" v="45" actId="1076"/>
          <ac:grpSpMkLst>
            <pc:docMk/>
            <pc:sldMk cId="0" sldId="257"/>
            <ac:grpSpMk id="343" creationId="{00000000-0000-0000-0000-000000000000}"/>
          </ac:grpSpMkLst>
        </pc:grpChg>
        <pc:picChg chg="del">
          <ac:chgData name="Umut Yorulmaz" userId="S::101410083@georgebrown.ca::a50fd0a7-3688-44a2-87a9-4eeef5e64a54" providerId="AD" clId="Web-{1E94CC19-04BC-B44D-D977-17158D49F862}" dt="2023-04-16T03:27:47.806" v="41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40:59.501" v="47"/>
          <ac:picMkLst>
            <pc:docMk/>
            <pc:sldMk cId="0" sldId="257"/>
            <ac:picMk id="4" creationId="{DD92F582-D65A-C6B0-2491-C3EA855ADA55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41:12.938" v="49"/>
          <ac:picMkLst>
            <pc:docMk/>
            <pc:sldMk cId="0" sldId="257"/>
            <ac:picMk id="5" creationId="{233503A2-2A06-B4DB-2351-F151EBA4DCC7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42:20.375" v="51"/>
          <ac:picMkLst>
            <pc:docMk/>
            <pc:sldMk cId="0" sldId="257"/>
            <ac:picMk id="6" creationId="{AC1D5819-B040-D13D-53E9-E79FEB575204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43:34.140" v="53"/>
          <ac:picMkLst>
            <pc:docMk/>
            <pc:sldMk cId="0" sldId="257"/>
            <ac:picMk id="7" creationId="{DC8F7F31-8C57-7486-0D37-38872AF65258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44:50.467" v="55"/>
          <ac:picMkLst>
            <pc:docMk/>
            <pc:sldMk cId="0" sldId="257"/>
            <ac:picMk id="8" creationId="{B92102C4-17D3-AD0B-09B6-D3AB39B1051D}"/>
          </ac:picMkLst>
        </pc:picChg>
        <pc:picChg chg="add mod">
          <ac:chgData name="Umut Yorulmaz" userId="S::101410083@georgebrown.ca::a50fd0a7-3688-44a2-87a9-4eeef5e64a54" providerId="AD" clId="Web-{1E94CC19-04BC-B44D-D977-17158D49F862}" dt="2023-04-16T03:46:35.357" v="73" actId="14100"/>
          <ac:picMkLst>
            <pc:docMk/>
            <pc:sldMk cId="0" sldId="257"/>
            <ac:picMk id="9" creationId="{E810F828-8AEA-B33B-8D0A-43EBC3C78798}"/>
          </ac:picMkLst>
        </pc:picChg>
      </pc:sldChg>
      <pc:sldChg chg="delSp modSp">
        <pc:chgData name="Umut Yorulmaz" userId="S::101410083@georgebrown.ca::a50fd0a7-3688-44a2-87a9-4eeef5e64a54" providerId="AD" clId="Web-{1E94CC19-04BC-B44D-D977-17158D49F862}" dt="2023-04-16T03:02:32.460" v="31" actId="14100"/>
        <pc:sldMkLst>
          <pc:docMk/>
          <pc:sldMk cId="0" sldId="261"/>
        </pc:sldMkLst>
        <pc:spChg chg="mod">
          <ac:chgData name="Umut Yorulmaz" userId="S::101410083@georgebrown.ca::a50fd0a7-3688-44a2-87a9-4eeef5e64a54" providerId="AD" clId="Web-{1E94CC19-04BC-B44D-D977-17158D49F862}" dt="2023-04-16T01:52:08.650" v="19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Umut Yorulmaz" userId="S::101410083@georgebrown.ca::a50fd0a7-3688-44a2-87a9-4eeef5e64a54" providerId="AD" clId="Web-{1E94CC19-04BC-B44D-D977-17158D49F862}" dt="2023-04-16T01:51:57.447" v="18"/>
          <ac:spMkLst>
            <pc:docMk/>
            <pc:sldMk cId="0" sldId="261"/>
            <ac:spMk id="54" creationId="{00000000-0000-0000-0000-000000000000}"/>
          </ac:spMkLst>
        </pc:spChg>
        <pc:grpChg chg="mod">
          <ac:chgData name="Umut Yorulmaz" userId="S::101410083@georgebrown.ca::a50fd0a7-3688-44a2-87a9-4eeef5e64a54" providerId="AD" clId="Web-{1E94CC19-04BC-B44D-D977-17158D49F862}" dt="2023-04-16T03:02:32.460" v="31" actId="14100"/>
          <ac:grpSpMkLst>
            <pc:docMk/>
            <pc:sldMk cId="0" sldId="261"/>
            <ac:grpSpMk id="498" creationId="{00000000-0000-0000-0000-000000000000}"/>
          </ac:grpSpMkLst>
        </pc:grpChg>
      </pc:sldChg>
      <pc:sldChg chg="addSp delSp">
        <pc:chgData name="Umut Yorulmaz" userId="S::101410083@georgebrown.ca::a50fd0a7-3688-44a2-87a9-4eeef5e64a54" providerId="AD" clId="Web-{1E94CC19-04BC-B44D-D977-17158D49F862}" dt="2023-04-16T01:50:57.260" v="9"/>
        <pc:sldMkLst>
          <pc:docMk/>
          <pc:sldMk cId="0" sldId="263"/>
        </pc:sldMkLst>
        <pc:spChg chg="add del">
          <ac:chgData name="Umut Yorulmaz" userId="S::101410083@georgebrown.ca::a50fd0a7-3688-44a2-87a9-4eeef5e64a54" providerId="AD" clId="Web-{1E94CC19-04BC-B44D-D977-17158D49F862}" dt="2023-04-16T01:50:53.260" v="8"/>
          <ac:spMkLst>
            <pc:docMk/>
            <pc:sldMk cId="0" sldId="263"/>
            <ac:spMk id="3" creationId="{00000000-0000-0000-0000-000000000000}"/>
          </ac:spMkLst>
        </pc:spChg>
        <pc:spChg chg="del">
          <ac:chgData name="Umut Yorulmaz" userId="S::101410083@georgebrown.ca::a50fd0a7-3688-44a2-87a9-4eeef5e64a54" providerId="AD" clId="Web-{1E94CC19-04BC-B44D-D977-17158D49F862}" dt="2023-04-16T01:50:57.260" v="9"/>
          <ac:spMkLst>
            <pc:docMk/>
            <pc:sldMk cId="0" sldId="263"/>
            <ac:spMk id="83" creationId="{00000000-0000-0000-0000-000000000000}"/>
          </ac:spMkLst>
        </pc:spChg>
      </pc:sldChg>
      <pc:sldChg chg="delSp modSp">
        <pc:chgData name="Umut Yorulmaz" userId="S::101410083@georgebrown.ca::a50fd0a7-3688-44a2-87a9-4eeef5e64a54" providerId="AD" clId="Web-{1E94CC19-04BC-B44D-D977-17158D49F862}" dt="2023-04-16T01:52:50.259" v="30"/>
        <pc:sldMkLst>
          <pc:docMk/>
          <pc:sldMk cId="0" sldId="265"/>
        </pc:sldMkLst>
        <pc:spChg chg="del mod">
          <ac:chgData name="Umut Yorulmaz" userId="S::101410083@georgebrown.ca::a50fd0a7-3688-44a2-87a9-4eeef5e64a54" providerId="AD" clId="Web-{1E94CC19-04BC-B44D-D977-17158D49F862}" dt="2023-04-16T01:52:50.259" v="30"/>
          <ac:spMkLst>
            <pc:docMk/>
            <pc:sldMk cId="0" sldId="265"/>
            <ac:spMk id="21" creationId="{00000000-0000-0000-0000-000000000000}"/>
          </ac:spMkLst>
        </pc:spChg>
        <pc:picChg chg="mod">
          <ac:chgData name="Umut Yorulmaz" userId="S::101410083@georgebrown.ca::a50fd0a7-3688-44a2-87a9-4eeef5e64a54" providerId="AD" clId="Web-{1E94CC19-04BC-B44D-D977-17158D49F862}" dt="2023-04-16T01:52:44.368" v="28" actId="1076"/>
          <ac:picMkLst>
            <pc:docMk/>
            <pc:sldMk cId="0" sldId="265"/>
            <ac:picMk id="664" creationId="{00000000-0000-0000-0000-000000000000}"/>
          </ac:picMkLst>
        </pc:picChg>
      </pc:sldChg>
      <pc:sldChg chg="addSp delSp modSp">
        <pc:chgData name="Umut Yorulmaz" userId="S::101410083@georgebrown.ca::a50fd0a7-3688-44a2-87a9-4eeef5e64a54" providerId="AD" clId="Web-{1E94CC19-04BC-B44D-D977-17158D49F862}" dt="2023-04-16T03:26:33.229" v="40" actId="1076"/>
        <pc:sldMkLst>
          <pc:docMk/>
          <pc:sldMk cId="0" sldId="274"/>
        </pc:sldMkLst>
        <pc:spChg chg="mod">
          <ac:chgData name="Umut Yorulmaz" userId="S::101410083@georgebrown.ca::a50fd0a7-3688-44a2-87a9-4eeef5e64a54" providerId="AD" clId="Web-{1E94CC19-04BC-B44D-D977-17158D49F862}" dt="2023-04-16T01:52:30.868" v="2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Umut Yorulmaz" userId="S::101410083@georgebrown.ca::a50fd0a7-3688-44a2-87a9-4eeef5e64a54" providerId="AD" clId="Web-{1E94CC19-04BC-B44D-D977-17158D49F862}" dt="2023-04-16T01:52:17.056" v="21"/>
          <ac:spMkLst>
            <pc:docMk/>
            <pc:sldMk cId="0" sldId="274"/>
            <ac:spMk id="96" creationId="{00000000-0000-0000-0000-000000000000}"/>
          </ac:spMkLst>
        </pc:spChg>
        <pc:spChg chg="mod">
          <ac:chgData name="Umut Yorulmaz" userId="S::101410083@georgebrown.ca::a50fd0a7-3688-44a2-87a9-4eeef5e64a54" providerId="AD" clId="Web-{1E94CC19-04BC-B44D-D977-17158D49F862}" dt="2023-04-16T01:52:21.884" v="23" actId="1076"/>
          <ac:spMkLst>
            <pc:docMk/>
            <pc:sldMk cId="0" sldId="274"/>
            <ac:spMk id="1015" creationId="{00000000-0000-0000-0000-000000000000}"/>
          </ac:spMkLst>
        </pc:spChg>
        <pc:picChg chg="del">
          <ac:chgData name="Umut Yorulmaz" userId="S::101410083@georgebrown.ca::a50fd0a7-3688-44a2-87a9-4eeef5e64a54" providerId="AD" clId="Web-{1E94CC19-04BC-B44D-D977-17158D49F862}" dt="2023-04-16T03:05:58.270" v="32"/>
          <ac:picMkLst>
            <pc:docMk/>
            <pc:sldMk cId="0" sldId="274"/>
            <ac:picMk id="3" creationId="{00000000-0000-0000-0000-000000000000}"/>
          </ac:picMkLst>
        </pc:picChg>
        <pc:picChg chg="del">
          <ac:chgData name="Umut Yorulmaz" userId="S::101410083@georgebrown.ca::a50fd0a7-3688-44a2-87a9-4eeef5e64a54" providerId="AD" clId="Web-{1E94CC19-04BC-B44D-D977-17158D49F862}" dt="2023-04-16T03:06:01.974" v="33"/>
          <ac:picMkLst>
            <pc:docMk/>
            <pc:sldMk cId="0" sldId="274"/>
            <ac:picMk id="4" creationId="{00000000-0000-0000-0000-000000000000}"/>
          </ac:picMkLst>
        </pc:picChg>
        <pc:picChg chg="add mod">
          <ac:chgData name="Umut Yorulmaz" userId="S::101410083@georgebrown.ca::a50fd0a7-3688-44a2-87a9-4eeef5e64a54" providerId="AD" clId="Web-{1E94CC19-04BC-B44D-D977-17158D49F862}" dt="2023-04-16T03:08:57.440" v="35" actId="1076"/>
          <ac:picMkLst>
            <pc:docMk/>
            <pc:sldMk cId="0" sldId="274"/>
            <ac:picMk id="5" creationId="{5A5C5B3D-59BA-96F5-0BF7-054DF540AA66}"/>
          </ac:picMkLst>
        </pc:picChg>
        <pc:picChg chg="add del mod">
          <ac:chgData name="Umut Yorulmaz" userId="S::101410083@georgebrown.ca::a50fd0a7-3688-44a2-87a9-4eeef5e64a54" providerId="AD" clId="Web-{1E94CC19-04BC-B44D-D977-17158D49F862}" dt="2023-04-16T03:19:13.137" v="37"/>
          <ac:picMkLst>
            <pc:docMk/>
            <pc:sldMk cId="0" sldId="274"/>
            <ac:picMk id="6" creationId="{6B684D4D-7F31-8A6A-C4D4-FBCAF41E0C07}"/>
          </ac:picMkLst>
        </pc:picChg>
        <pc:picChg chg="add mod">
          <ac:chgData name="Umut Yorulmaz" userId="S::101410083@georgebrown.ca::a50fd0a7-3688-44a2-87a9-4eeef5e64a54" providerId="AD" clId="Web-{1E94CC19-04BC-B44D-D977-17158D49F862}" dt="2023-04-16T03:26:33.229" v="40" actId="1076"/>
          <ac:picMkLst>
            <pc:docMk/>
            <pc:sldMk cId="0" sldId="274"/>
            <ac:picMk id="7" creationId="{997EEED1-F4FF-A5E7-0D3F-D38AA9F3F611}"/>
          </ac:picMkLst>
        </pc:picChg>
      </pc:sldChg>
      <pc:sldChg chg="delSp modSp">
        <pc:chgData name="Umut Yorulmaz" userId="S::101410083@georgebrown.ca::a50fd0a7-3688-44a2-87a9-4eeef5e64a54" providerId="AD" clId="Web-{1E94CC19-04BC-B44D-D977-17158D49F862}" dt="2023-04-16T01:51:45.103" v="16" actId="1076"/>
        <pc:sldMkLst>
          <pc:docMk/>
          <pc:sldMk cId="0" sldId="280"/>
        </pc:sldMkLst>
        <pc:spChg chg="mod">
          <ac:chgData name="Umut Yorulmaz" userId="S::101410083@georgebrown.ca::a50fd0a7-3688-44a2-87a9-4eeef5e64a54" providerId="AD" clId="Web-{1E94CC19-04BC-B44D-D977-17158D49F862}" dt="2023-04-16T01:51:39.822" v="15" actId="1076"/>
          <ac:spMkLst>
            <pc:docMk/>
            <pc:sldMk cId="0" sldId="280"/>
            <ac:spMk id="2" creationId="{00000000-0000-0000-0000-000000000000}"/>
          </ac:spMkLst>
        </pc:spChg>
        <pc:spChg chg="del mod">
          <ac:chgData name="Umut Yorulmaz" userId="S::101410083@georgebrown.ca::a50fd0a7-3688-44a2-87a9-4eeef5e64a54" providerId="AD" clId="Web-{1E94CC19-04BC-B44D-D977-17158D49F862}" dt="2023-04-16T01:51:33.915" v="14"/>
          <ac:spMkLst>
            <pc:docMk/>
            <pc:sldMk cId="0" sldId="280"/>
            <ac:spMk id="36" creationId="{00000000-0000-0000-0000-000000000000}"/>
          </ac:spMkLst>
        </pc:spChg>
        <pc:spChg chg="mod">
          <ac:chgData name="Umut Yorulmaz" userId="S::101410083@georgebrown.ca::a50fd0a7-3688-44a2-87a9-4eeef5e64a54" providerId="AD" clId="Web-{1E94CC19-04BC-B44D-D977-17158D49F862}" dt="2023-04-16T01:51:45.103" v="16" actId="1076"/>
          <ac:spMkLst>
            <pc:docMk/>
            <pc:sldMk cId="0" sldId="280"/>
            <ac:spMk id="1307" creationId="{00000000-0000-0000-0000-000000000000}"/>
          </ac:spMkLst>
        </pc:spChg>
      </pc:sldChg>
    </pc:docChg>
  </pc:docChgLst>
  <pc:docChgLst>
    <pc:chgData name="Umut Yorulmaz" userId="S::101410083@georgebrown.ca::a50fd0a7-3688-44a2-87a9-4eeef5e64a54" providerId="AD" clId="Web-{B148814A-4D8D-C703-5D14-E41D91D043EA}"/>
    <pc:docChg chg="addSld modSld">
      <pc:chgData name="Umut Yorulmaz" userId="S::101410083@georgebrown.ca::a50fd0a7-3688-44a2-87a9-4eeef5e64a54" providerId="AD" clId="Web-{B148814A-4D8D-C703-5D14-E41D91D043EA}" dt="2023-04-16T04:37:26.734" v="98"/>
      <pc:docMkLst>
        <pc:docMk/>
      </pc:docMkLst>
      <pc:sldChg chg="addSp delSp modSp">
        <pc:chgData name="Umut Yorulmaz" userId="S::101410083@georgebrown.ca::a50fd0a7-3688-44a2-87a9-4eeef5e64a54" providerId="AD" clId="Web-{B148814A-4D8D-C703-5D14-E41D91D043EA}" dt="2023-04-16T04:36:58.530" v="97" actId="1076"/>
        <pc:sldMkLst>
          <pc:docMk/>
          <pc:sldMk cId="0" sldId="261"/>
        </pc:sldMkLst>
        <pc:spChg chg="mod">
          <ac:chgData name="Umut Yorulmaz" userId="S::101410083@georgebrown.ca::a50fd0a7-3688-44a2-87a9-4eeef5e64a54" providerId="AD" clId="Web-{B148814A-4D8D-C703-5D14-E41D91D043EA}" dt="2023-04-16T04:36:58.530" v="97" actId="1076"/>
          <ac:spMkLst>
            <pc:docMk/>
            <pc:sldMk cId="0" sldId="261"/>
            <ac:spMk id="528" creationId="{00000000-0000-0000-0000-000000000000}"/>
          </ac:spMkLst>
        </pc:spChg>
        <pc:spChg chg="mod">
          <ac:chgData name="Umut Yorulmaz" userId="S::101410083@georgebrown.ca::a50fd0a7-3688-44a2-87a9-4eeef5e64a54" providerId="AD" clId="Web-{B148814A-4D8D-C703-5D14-E41D91D043EA}" dt="2023-04-16T04:31:46.243" v="67" actId="1076"/>
          <ac:spMkLst>
            <pc:docMk/>
            <pc:sldMk cId="0" sldId="261"/>
            <ac:spMk id="529" creationId="{00000000-0000-0000-0000-000000000000}"/>
          </ac:spMkLst>
        </pc:spChg>
        <pc:spChg chg="mod">
          <ac:chgData name="Umut Yorulmaz" userId="S::101410083@georgebrown.ca::a50fd0a7-3688-44a2-87a9-4eeef5e64a54" providerId="AD" clId="Web-{B148814A-4D8D-C703-5D14-E41D91D043EA}" dt="2023-04-16T04:36:19.154" v="89" actId="1076"/>
          <ac:spMkLst>
            <pc:docMk/>
            <pc:sldMk cId="0" sldId="261"/>
            <ac:spMk id="531" creationId="{00000000-0000-0000-0000-000000000000}"/>
          </ac:spMkLst>
        </pc:spChg>
        <pc:grpChg chg="mod">
          <ac:chgData name="Umut Yorulmaz" userId="S::101410083@georgebrown.ca::a50fd0a7-3688-44a2-87a9-4eeef5e64a54" providerId="AD" clId="Web-{B148814A-4D8D-C703-5D14-E41D91D043EA}" dt="2023-04-16T04:32:12.666" v="73" actId="1076"/>
          <ac:grpSpMkLst>
            <pc:docMk/>
            <pc:sldMk cId="0" sldId="261"/>
            <ac:grpSpMk id="498" creationId="{00000000-0000-0000-0000-000000000000}"/>
          </ac:grpSpMkLst>
        </pc:grpChg>
        <pc:grpChg chg="mod">
          <ac:chgData name="Umut Yorulmaz" userId="S::101410083@georgebrown.ca::a50fd0a7-3688-44a2-87a9-4eeef5e64a54" providerId="AD" clId="Web-{B148814A-4D8D-C703-5D14-E41D91D043EA}" dt="2023-04-16T04:32:09.259" v="72" actId="1076"/>
          <ac:grpSpMkLst>
            <pc:docMk/>
            <pc:sldMk cId="0" sldId="261"/>
            <ac:grpSpMk id="502" creationId="{00000000-0000-0000-0000-000000000000}"/>
          </ac:grpSpMkLst>
        </pc:grpChg>
        <pc:picChg chg="del">
          <ac:chgData name="Umut Yorulmaz" userId="S::101410083@georgebrown.ca::a50fd0a7-3688-44a2-87a9-4eeef5e64a54" providerId="AD" clId="Web-{B148814A-4D8D-C703-5D14-E41D91D043EA}" dt="2023-04-16T04:20:23.215" v="59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4:35:58.013" v="86" actId="1076"/>
          <ac:picMkLst>
            <pc:docMk/>
            <pc:sldMk cId="0" sldId="261"/>
            <ac:picMk id="4" creationId="{5D8CBEA9-0B2A-F7E8-AB7D-D00AB204F947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4:36:22.748" v="90" actId="1076"/>
          <ac:picMkLst>
            <pc:docMk/>
            <pc:sldMk cId="0" sldId="261"/>
            <ac:picMk id="5" creationId="{08F7DBC5-F52A-E5B6-1A2F-F4DA3D6F4999}"/>
          </ac:picMkLst>
        </pc:picChg>
        <pc:picChg chg="del">
          <ac:chgData name="Umut Yorulmaz" userId="S::101410083@georgebrown.ca::a50fd0a7-3688-44a2-87a9-4eeef5e64a54" providerId="AD" clId="Web-{B148814A-4D8D-C703-5D14-E41D91D043EA}" dt="2023-04-16T04:19:24.777" v="54"/>
          <ac:picMkLst>
            <pc:docMk/>
            <pc:sldMk cId="0" sldId="261"/>
            <ac:picMk id="6" creationId="{00000000-0000-0000-0000-000000000000}"/>
          </ac:picMkLst>
        </pc:picChg>
        <pc:picChg chg="add del mod">
          <ac:chgData name="Umut Yorulmaz" userId="S::101410083@georgebrown.ca::a50fd0a7-3688-44a2-87a9-4eeef5e64a54" providerId="AD" clId="Web-{B148814A-4D8D-C703-5D14-E41D91D043EA}" dt="2023-04-16T04:35:37.638" v="83"/>
          <ac:picMkLst>
            <pc:docMk/>
            <pc:sldMk cId="0" sldId="261"/>
            <ac:picMk id="7" creationId="{ACD6CAE4-1AE9-E700-290C-35265EE62DF9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4:36:44.702" v="95" actId="1076"/>
          <ac:picMkLst>
            <pc:docMk/>
            <pc:sldMk cId="0" sldId="261"/>
            <ac:picMk id="8" creationId="{54D727FF-16A7-BF60-4886-519ED63EDEAD}"/>
          </ac:picMkLst>
        </pc:picChg>
        <pc:picChg chg="del">
          <ac:chgData name="Umut Yorulmaz" userId="S::101410083@georgebrown.ca::a50fd0a7-3688-44a2-87a9-4eeef5e64a54" providerId="AD" clId="Web-{B148814A-4D8D-C703-5D14-E41D91D043EA}" dt="2023-04-16T04:19:27.011" v="55"/>
          <ac:picMkLst>
            <pc:docMk/>
            <pc:sldMk cId="0" sldId="261"/>
            <ac:picMk id="9" creationId="{00000000-0000-0000-0000-000000000000}"/>
          </ac:picMkLst>
        </pc:picChg>
      </pc:sldChg>
      <pc:sldChg chg="addSp delSp modSp">
        <pc:chgData name="Umut Yorulmaz" userId="S::101410083@georgebrown.ca::a50fd0a7-3688-44a2-87a9-4eeef5e64a54" providerId="AD" clId="Web-{B148814A-4D8D-C703-5D14-E41D91D043EA}" dt="2023-04-16T04:19:56.949" v="58" actId="20577"/>
        <pc:sldMkLst>
          <pc:docMk/>
          <pc:sldMk cId="0" sldId="280"/>
        </pc:sldMkLst>
        <pc:spChg chg="mod">
          <ac:chgData name="Umut Yorulmaz" userId="S::101410083@georgebrown.ca::a50fd0a7-3688-44a2-87a9-4eeef5e64a54" providerId="AD" clId="Web-{B148814A-4D8D-C703-5D14-E41D91D043EA}" dt="2023-04-16T04:19:45.855" v="57" actId="20577"/>
          <ac:spMkLst>
            <pc:docMk/>
            <pc:sldMk cId="0" sldId="280"/>
            <ac:spMk id="1308" creationId="{00000000-0000-0000-0000-000000000000}"/>
          </ac:spMkLst>
        </pc:spChg>
        <pc:spChg chg="mod">
          <ac:chgData name="Umut Yorulmaz" userId="S::101410083@georgebrown.ca::a50fd0a7-3688-44a2-87a9-4eeef5e64a54" providerId="AD" clId="Web-{B148814A-4D8D-C703-5D14-E41D91D043EA}" dt="2023-04-16T04:19:39.090" v="56" actId="20577"/>
          <ac:spMkLst>
            <pc:docMk/>
            <pc:sldMk cId="0" sldId="280"/>
            <ac:spMk id="1312" creationId="{00000000-0000-0000-0000-000000000000}"/>
          </ac:spMkLst>
        </pc:spChg>
        <pc:spChg chg="mod">
          <ac:chgData name="Umut Yorulmaz" userId="S::101410083@georgebrown.ca::a50fd0a7-3688-44a2-87a9-4eeef5e64a54" providerId="AD" clId="Web-{B148814A-4D8D-C703-5D14-E41D91D043EA}" dt="2023-04-16T04:19:56.949" v="58" actId="20577"/>
          <ac:spMkLst>
            <pc:docMk/>
            <pc:sldMk cId="0" sldId="280"/>
            <ac:spMk id="1314" creationId="{00000000-0000-0000-0000-000000000000}"/>
          </ac:spMkLst>
        </pc:spChg>
        <pc:picChg chg="add del mod">
          <ac:chgData name="Umut Yorulmaz" userId="S::101410083@georgebrown.ca::a50fd0a7-3688-44a2-87a9-4eeef5e64a54" providerId="AD" clId="Web-{B148814A-4D8D-C703-5D14-E41D91D043EA}" dt="2023-04-16T03:53:44.598" v="5"/>
          <ac:picMkLst>
            <pc:docMk/>
            <pc:sldMk cId="0" sldId="280"/>
            <ac:picMk id="3" creationId="{55687EEE-885E-8259-28AC-1D27C1081305}"/>
          </ac:picMkLst>
        </pc:picChg>
        <pc:picChg chg="add del mod">
          <ac:chgData name="Umut Yorulmaz" userId="S::101410083@georgebrown.ca::a50fd0a7-3688-44a2-87a9-4eeef5e64a54" providerId="AD" clId="Web-{B148814A-4D8D-C703-5D14-E41D91D043EA}" dt="2023-04-16T03:55:16.022" v="8"/>
          <ac:picMkLst>
            <pc:docMk/>
            <pc:sldMk cId="0" sldId="280"/>
            <ac:picMk id="4" creationId="{C319382B-8FC6-49F2-732B-758F430E33B8}"/>
          </ac:picMkLst>
        </pc:picChg>
        <pc:picChg chg="add del mod">
          <ac:chgData name="Umut Yorulmaz" userId="S::101410083@georgebrown.ca::a50fd0a7-3688-44a2-87a9-4eeef5e64a54" providerId="AD" clId="Web-{B148814A-4D8D-C703-5D14-E41D91D043EA}" dt="2023-04-16T03:55:24.147" v="10"/>
          <ac:picMkLst>
            <pc:docMk/>
            <pc:sldMk cId="0" sldId="280"/>
            <ac:picMk id="5" creationId="{A5D77CE2-F47B-6810-9835-087060CC0A31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3:56:43.117" v="12" actId="1076"/>
          <ac:picMkLst>
            <pc:docMk/>
            <pc:sldMk cId="0" sldId="280"/>
            <ac:picMk id="6" creationId="{BF08CC8B-C12A-4B0F-712D-0DF9533AD0FF}"/>
          </ac:picMkLst>
        </pc:picChg>
        <pc:picChg chg="add del mod">
          <ac:chgData name="Umut Yorulmaz" userId="S::101410083@georgebrown.ca::a50fd0a7-3688-44a2-87a9-4eeef5e64a54" providerId="AD" clId="Web-{B148814A-4D8D-C703-5D14-E41D91D043EA}" dt="2023-04-16T04:02:45.889" v="43"/>
          <ac:picMkLst>
            <pc:docMk/>
            <pc:sldMk cId="0" sldId="280"/>
            <ac:picMk id="7" creationId="{54572337-3DAF-8A25-8D95-7E0EB28046E7}"/>
          </ac:picMkLst>
        </pc:picChg>
        <pc:picChg chg="add del mod">
          <ac:chgData name="Umut Yorulmaz" userId="S::101410083@georgebrown.ca::a50fd0a7-3688-44a2-87a9-4eeef5e64a54" providerId="AD" clId="Web-{B148814A-4D8D-C703-5D14-E41D91D043EA}" dt="2023-04-16T04:07:36.769" v="49"/>
          <ac:picMkLst>
            <pc:docMk/>
            <pc:sldMk cId="0" sldId="280"/>
            <ac:picMk id="8" creationId="{EA57A893-0F4C-4E9F-9F71-1D82794CC25B}"/>
          </ac:picMkLst>
        </pc:picChg>
        <pc:picChg chg="del">
          <ac:chgData name="Umut Yorulmaz" userId="S::101410083@georgebrown.ca::a50fd0a7-3688-44a2-87a9-4eeef5e64a54" providerId="AD" clId="Web-{B148814A-4D8D-C703-5D14-E41D91D043EA}" dt="2023-04-16T03:49:10.466" v="0"/>
          <ac:picMkLst>
            <pc:docMk/>
            <pc:sldMk cId="0" sldId="280"/>
            <ac:picMk id="9" creationId="{00000000-0000-0000-0000-000000000000}"/>
          </ac:picMkLst>
        </pc:picChg>
        <pc:picChg chg="del">
          <ac:chgData name="Umut Yorulmaz" userId="S::101410083@georgebrown.ca::a50fd0a7-3688-44a2-87a9-4eeef5e64a54" providerId="AD" clId="Web-{B148814A-4D8D-C703-5D14-E41D91D043EA}" dt="2023-04-16T03:49:13.857" v="2"/>
          <ac:picMkLst>
            <pc:docMk/>
            <pc:sldMk cId="0" sldId="280"/>
            <ac:picMk id="10" creationId="{00000000-0000-0000-0000-000000000000}"/>
          </ac:picMkLst>
        </pc:picChg>
        <pc:picChg chg="del">
          <ac:chgData name="Umut Yorulmaz" userId="S::101410083@georgebrown.ca::a50fd0a7-3688-44a2-87a9-4eeef5e64a54" providerId="AD" clId="Web-{B148814A-4D8D-C703-5D14-E41D91D043EA}" dt="2023-04-16T03:49:12.310" v="1"/>
          <ac:picMkLst>
            <pc:docMk/>
            <pc:sldMk cId="0" sldId="280"/>
            <ac:picMk id="11" creationId="{00000000-0000-0000-0000-000000000000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4:08:45.333" v="51" actId="1076"/>
          <ac:picMkLst>
            <pc:docMk/>
            <pc:sldMk cId="0" sldId="280"/>
            <ac:picMk id="12" creationId="{60A4944D-3AED-4412-7BFD-0C3F3A05B96B}"/>
          </ac:picMkLst>
        </pc:picChg>
        <pc:picChg chg="add mod">
          <ac:chgData name="Umut Yorulmaz" userId="S::101410083@georgebrown.ca::a50fd0a7-3688-44a2-87a9-4eeef5e64a54" providerId="AD" clId="Web-{B148814A-4D8D-C703-5D14-E41D91D043EA}" dt="2023-04-16T04:19:08.683" v="53" actId="1076"/>
          <ac:picMkLst>
            <pc:docMk/>
            <pc:sldMk cId="0" sldId="280"/>
            <ac:picMk id="13" creationId="{B35D8A13-AFCF-B5D5-A136-06914ABBCCE1}"/>
          </ac:picMkLst>
        </pc:picChg>
      </pc:sldChg>
      <pc:sldChg chg="add replId">
        <pc:chgData name="Umut Yorulmaz" userId="S::101410083@georgebrown.ca::a50fd0a7-3688-44a2-87a9-4eeef5e64a54" providerId="AD" clId="Web-{B148814A-4D8D-C703-5D14-E41D91D043EA}" dt="2023-04-16T04:37:26.734" v="98"/>
        <pc:sldMkLst>
          <pc:docMk/>
          <pc:sldMk cId="3621859086" sldId="281"/>
        </pc:sldMkLst>
      </pc:sldChg>
    </pc:docChg>
  </pc:docChgLst>
  <pc:docChgLst>
    <pc:chgData name="Umut Yorulmaz" userId="S::101410083@georgebrown.ca::a50fd0a7-3688-44a2-87a9-4eeef5e64a54" providerId="AD" clId="Web-{CA054BE1-DF27-4D5C-1139-56BFDE6237FC}"/>
    <pc:docChg chg="modSld">
      <pc:chgData name="Umut Yorulmaz" userId="S::101410083@georgebrown.ca::a50fd0a7-3688-44a2-87a9-4eeef5e64a54" providerId="AD" clId="Web-{CA054BE1-DF27-4D5C-1139-56BFDE6237FC}" dt="2023-04-21T22:12:10.853" v="3" actId="1076"/>
      <pc:docMkLst>
        <pc:docMk/>
      </pc:docMkLst>
      <pc:sldChg chg="modSp">
        <pc:chgData name="Umut Yorulmaz" userId="S::101410083@georgebrown.ca::a50fd0a7-3688-44a2-87a9-4eeef5e64a54" providerId="AD" clId="Web-{CA054BE1-DF27-4D5C-1139-56BFDE6237FC}" dt="2023-04-21T22:12:10.853" v="3" actId="1076"/>
        <pc:sldMkLst>
          <pc:docMk/>
          <pc:sldMk cId="0" sldId="265"/>
        </pc:sldMkLst>
        <pc:spChg chg="mod">
          <ac:chgData name="Umut Yorulmaz" userId="S::101410083@georgebrown.ca::a50fd0a7-3688-44a2-87a9-4eeef5e64a54" providerId="AD" clId="Web-{CA054BE1-DF27-4D5C-1139-56BFDE6237FC}" dt="2023-04-21T22:12:05.400" v="2" actId="1076"/>
          <ac:spMkLst>
            <pc:docMk/>
            <pc:sldMk cId="0" sldId="265"/>
            <ac:spMk id="3" creationId="{00000000-0000-0000-0000-000000000000}"/>
          </ac:spMkLst>
        </pc:spChg>
        <pc:picChg chg="mod">
          <ac:chgData name="Umut Yorulmaz" userId="S::101410083@georgebrown.ca::a50fd0a7-3688-44a2-87a9-4eeef5e64a54" providerId="AD" clId="Web-{CA054BE1-DF27-4D5C-1139-56BFDE6237FC}" dt="2023-04-21T22:12:10.853" v="3" actId="1076"/>
          <ac:picMkLst>
            <pc:docMk/>
            <pc:sldMk cId="0" sldId="265"/>
            <ac:picMk id="665" creationId="{00000000-0000-0000-0000-000000000000}"/>
          </ac:picMkLst>
        </pc:picChg>
      </pc:sldChg>
    </pc:docChg>
  </pc:docChgLst>
  <pc:docChgLst>
    <pc:chgData name="Umut Yorulmaz" userId="S::101410083@georgebrown.ca::a50fd0a7-3688-44a2-87a9-4eeef5e64a54" providerId="AD" clId="Web-{19EA296C-E23C-B17B-5387-91138C703BA8}"/>
    <pc:docChg chg="delSld modSld">
      <pc:chgData name="Umut Yorulmaz" userId="S::101410083@georgebrown.ca::a50fd0a7-3688-44a2-87a9-4eeef5e64a54" providerId="AD" clId="Web-{19EA296C-E23C-B17B-5387-91138C703BA8}" dt="2023-04-18T00:30:26.856" v="159" actId="20577"/>
      <pc:docMkLst>
        <pc:docMk/>
      </pc:docMkLst>
      <pc:sldChg chg="modSp">
        <pc:chgData name="Umut Yorulmaz" userId="S::101410083@georgebrown.ca::a50fd0a7-3688-44a2-87a9-4eeef5e64a54" providerId="AD" clId="Web-{19EA296C-E23C-B17B-5387-91138C703BA8}" dt="2023-04-17T22:50:15.578" v="66" actId="20577"/>
        <pc:sldMkLst>
          <pc:docMk/>
          <pc:sldMk cId="0" sldId="257"/>
        </pc:sldMkLst>
        <pc:spChg chg="mod">
          <ac:chgData name="Umut Yorulmaz" userId="S::101410083@georgebrown.ca::a50fd0a7-3688-44a2-87a9-4eeef5e64a54" providerId="AD" clId="Web-{19EA296C-E23C-B17B-5387-91138C703BA8}" dt="2023-04-17T22:50:15.578" v="66" actId="20577"/>
          <ac:spMkLst>
            <pc:docMk/>
            <pc:sldMk cId="0" sldId="257"/>
            <ac:spMk id="328" creationId="{00000000-0000-0000-0000-000000000000}"/>
          </ac:spMkLst>
        </pc:spChg>
      </pc:sldChg>
      <pc:sldChg chg="addSp delSp modSp">
        <pc:chgData name="Umut Yorulmaz" userId="S::101410083@georgebrown.ca::a50fd0a7-3688-44a2-87a9-4eeef5e64a54" providerId="AD" clId="Web-{19EA296C-E23C-B17B-5387-91138C703BA8}" dt="2023-04-18T00:30:26.856" v="159" actId="20577"/>
        <pc:sldMkLst>
          <pc:docMk/>
          <pc:sldMk cId="0" sldId="261"/>
        </pc:sldMkLst>
        <pc:spChg chg="mod">
          <ac:chgData name="Umut Yorulmaz" userId="S::101410083@georgebrown.ca::a50fd0a7-3688-44a2-87a9-4eeef5e64a54" providerId="AD" clId="Web-{19EA296C-E23C-B17B-5387-91138C703BA8}" dt="2023-04-18T00:30:26.856" v="159" actId="20577"/>
          <ac:spMkLst>
            <pc:docMk/>
            <pc:sldMk cId="0" sldId="261"/>
            <ac:spMk id="528" creationId="{00000000-0000-0000-0000-000000000000}"/>
          </ac:spMkLst>
        </pc:spChg>
        <pc:picChg chg="add mod">
          <ac:chgData name="Umut Yorulmaz" userId="S::101410083@georgebrown.ca::a50fd0a7-3688-44a2-87a9-4eeef5e64a54" providerId="AD" clId="Web-{19EA296C-E23C-B17B-5387-91138C703BA8}" dt="2023-04-18T00:30:15.809" v="157" actId="1076"/>
          <ac:picMkLst>
            <pc:docMk/>
            <pc:sldMk cId="0" sldId="261"/>
            <ac:picMk id="3" creationId="{5214D6AE-4283-70E8-2776-13DB19C216AE}"/>
          </ac:picMkLst>
        </pc:picChg>
        <pc:picChg chg="del">
          <ac:chgData name="Umut Yorulmaz" userId="S::101410083@georgebrown.ca::a50fd0a7-3688-44a2-87a9-4eeef5e64a54" providerId="AD" clId="Web-{19EA296C-E23C-B17B-5387-91138C703BA8}" dt="2023-04-18T00:25:10.258" v="148"/>
          <ac:picMkLst>
            <pc:docMk/>
            <pc:sldMk cId="0" sldId="261"/>
            <ac:picMk id="8" creationId="{54D727FF-16A7-BF60-4886-519ED63EDEAD}"/>
          </ac:picMkLst>
        </pc:picChg>
      </pc:sldChg>
      <pc:sldChg chg="modSp">
        <pc:chgData name="Umut Yorulmaz" userId="S::101410083@georgebrown.ca::a50fd0a7-3688-44a2-87a9-4eeef5e64a54" providerId="AD" clId="Web-{19EA296C-E23C-B17B-5387-91138C703BA8}" dt="2023-04-18T00:24:45.773" v="147" actId="14100"/>
        <pc:sldMkLst>
          <pc:docMk/>
          <pc:sldMk cId="0" sldId="263"/>
        </pc:sldMkLst>
        <pc:spChg chg="mod">
          <ac:chgData name="Umut Yorulmaz" userId="S::101410083@georgebrown.ca::a50fd0a7-3688-44a2-87a9-4eeef5e64a54" providerId="AD" clId="Web-{19EA296C-E23C-B17B-5387-91138C703BA8}" dt="2023-04-18T00:24:09.210" v="144" actId="1076"/>
          <ac:spMkLst>
            <pc:docMk/>
            <pc:sldMk cId="0" sldId="263"/>
            <ac:spMk id="579" creationId="{00000000-0000-0000-0000-000000000000}"/>
          </ac:spMkLst>
        </pc:spChg>
        <pc:spChg chg="mod">
          <ac:chgData name="Umut Yorulmaz" userId="S::101410083@georgebrown.ca::a50fd0a7-3688-44a2-87a9-4eeef5e64a54" providerId="AD" clId="Web-{19EA296C-E23C-B17B-5387-91138C703BA8}" dt="2023-04-18T00:24:16.866" v="145" actId="1076"/>
          <ac:spMkLst>
            <pc:docMk/>
            <pc:sldMk cId="0" sldId="263"/>
            <ac:spMk id="580" creationId="{00000000-0000-0000-0000-000000000000}"/>
          </ac:spMkLst>
        </pc:spChg>
        <pc:spChg chg="mod">
          <ac:chgData name="Umut Yorulmaz" userId="S::101410083@georgebrown.ca::a50fd0a7-3688-44a2-87a9-4eeef5e64a54" providerId="AD" clId="Web-{19EA296C-E23C-B17B-5387-91138C703BA8}" dt="2023-04-18T00:22:56.021" v="134" actId="1076"/>
          <ac:spMkLst>
            <pc:docMk/>
            <pc:sldMk cId="0" sldId="263"/>
            <ac:spMk id="625" creationId="{00000000-0000-0000-0000-000000000000}"/>
          </ac:spMkLst>
        </pc:spChg>
        <pc:grpChg chg="mod">
          <ac:chgData name="Umut Yorulmaz" userId="S::101410083@georgebrown.ca::a50fd0a7-3688-44a2-87a9-4eeef5e64a54" providerId="AD" clId="Web-{19EA296C-E23C-B17B-5387-91138C703BA8}" dt="2023-04-18T00:23:02.006" v="135" actId="1076"/>
          <ac:grpSpMkLst>
            <pc:docMk/>
            <pc:sldMk cId="0" sldId="263"/>
            <ac:grpSpMk id="75" creationId="{00000000-0000-0000-0000-000000000000}"/>
          </ac:grpSpMkLst>
        </pc:grpChg>
        <pc:cxnChg chg="mod">
          <ac:chgData name="Umut Yorulmaz" userId="S::101410083@georgebrown.ca::a50fd0a7-3688-44a2-87a9-4eeef5e64a54" providerId="AD" clId="Web-{19EA296C-E23C-B17B-5387-91138C703BA8}" dt="2023-04-18T00:22:41.505" v="133" actId="14100"/>
          <ac:cxnSpMkLst>
            <pc:docMk/>
            <pc:sldMk cId="0" sldId="263"/>
            <ac:cxnSpMk id="627" creationId="{00000000-0000-0000-0000-000000000000}"/>
          </ac:cxnSpMkLst>
        </pc:cxnChg>
        <pc:cxnChg chg="mod">
          <ac:chgData name="Umut Yorulmaz" userId="S::101410083@georgebrown.ca::a50fd0a7-3688-44a2-87a9-4eeef5e64a54" providerId="AD" clId="Web-{19EA296C-E23C-B17B-5387-91138C703BA8}" dt="2023-04-18T00:24:45.773" v="147" actId="14100"/>
          <ac:cxnSpMkLst>
            <pc:docMk/>
            <pc:sldMk cId="0" sldId="263"/>
            <ac:cxnSpMk id="628" creationId="{00000000-0000-0000-0000-000000000000}"/>
          </ac:cxnSpMkLst>
        </pc:cxnChg>
      </pc:sldChg>
      <pc:sldChg chg="addSp delSp modSp">
        <pc:chgData name="Umut Yorulmaz" userId="S::101410083@georgebrown.ca::a50fd0a7-3688-44a2-87a9-4eeef5e64a54" providerId="AD" clId="Web-{19EA296C-E23C-B17B-5387-91138C703BA8}" dt="2023-04-18T00:17:41.266" v="86" actId="1076"/>
        <pc:sldMkLst>
          <pc:docMk/>
          <pc:sldMk cId="0" sldId="280"/>
        </pc:sldMkLst>
        <pc:spChg chg="mod">
          <ac:chgData name="Umut Yorulmaz" userId="S::101410083@georgebrown.ca::a50fd0a7-3688-44a2-87a9-4eeef5e64a54" providerId="AD" clId="Web-{19EA296C-E23C-B17B-5387-91138C703BA8}" dt="2023-04-17T23:18:45.280" v="81" actId="20577"/>
          <ac:spMkLst>
            <pc:docMk/>
            <pc:sldMk cId="0" sldId="280"/>
            <ac:spMk id="1314" creationId="{00000000-0000-0000-0000-000000000000}"/>
          </ac:spMkLst>
        </pc:spChg>
        <pc:picChg chg="add mod">
          <ac:chgData name="Umut Yorulmaz" userId="S::101410083@georgebrown.ca::a50fd0a7-3688-44a2-87a9-4eeef5e64a54" providerId="AD" clId="Web-{19EA296C-E23C-B17B-5387-91138C703BA8}" dt="2023-04-18T00:17:32.547" v="85" actId="1076"/>
          <ac:picMkLst>
            <pc:docMk/>
            <pc:sldMk cId="0" sldId="280"/>
            <ac:picMk id="3" creationId="{103B2857-48E6-EE28-AA21-D94F97F0C30F}"/>
          </ac:picMkLst>
        </pc:picChg>
        <pc:picChg chg="mod">
          <ac:chgData name="Umut Yorulmaz" userId="S::101410083@georgebrown.ca::a50fd0a7-3688-44a2-87a9-4eeef5e64a54" providerId="AD" clId="Web-{19EA296C-E23C-B17B-5387-91138C703BA8}" dt="2023-04-18T00:17:41.266" v="86" actId="1076"/>
          <ac:picMkLst>
            <pc:docMk/>
            <pc:sldMk cId="0" sldId="280"/>
            <ac:picMk id="6" creationId="{BF08CC8B-C12A-4B0F-712D-0DF9533AD0FF}"/>
          </ac:picMkLst>
        </pc:picChg>
        <pc:picChg chg="del">
          <ac:chgData name="Umut Yorulmaz" userId="S::101410083@georgebrown.ca::a50fd0a7-3688-44a2-87a9-4eeef5e64a54" providerId="AD" clId="Web-{19EA296C-E23C-B17B-5387-91138C703BA8}" dt="2023-04-18T00:17:02.109" v="82"/>
          <ac:picMkLst>
            <pc:docMk/>
            <pc:sldMk cId="0" sldId="280"/>
            <ac:picMk id="13" creationId="{B35D8A13-AFCF-B5D5-A136-06914ABBCCE1}"/>
          </ac:picMkLst>
        </pc:picChg>
      </pc:sldChg>
      <pc:sldChg chg="del">
        <pc:chgData name="Umut Yorulmaz" userId="S::101410083@georgebrown.ca::a50fd0a7-3688-44a2-87a9-4eeef5e64a54" providerId="AD" clId="Web-{19EA296C-E23C-B17B-5387-91138C703BA8}" dt="2023-04-17T22:30:52.713" v="19"/>
        <pc:sldMkLst>
          <pc:docMk/>
          <pc:sldMk cId="3621859086" sldId="281"/>
        </pc:sldMkLst>
      </pc:sldChg>
    </pc:docChg>
  </pc:docChgLst>
  <pc:docChgLst>
    <pc:chgData name="Umut Yorulmaz" userId="S::101410083@georgebrown.ca::a50fd0a7-3688-44a2-87a9-4eeef5e64a54" providerId="AD" clId="Web-{B6BCD4ED-7B9C-10F2-17DF-D06D58AAC4D6}"/>
    <pc:docChg chg="sldOrd">
      <pc:chgData name="Umut Yorulmaz" userId="S::101410083@georgebrown.ca::a50fd0a7-3688-44a2-87a9-4eeef5e64a54" providerId="AD" clId="Web-{B6BCD4ED-7B9C-10F2-17DF-D06D58AAC4D6}" dt="2023-04-20T23:10:52.882" v="0"/>
      <pc:docMkLst>
        <pc:docMk/>
      </pc:docMkLst>
      <pc:sldChg chg="ord">
        <pc:chgData name="Umut Yorulmaz" userId="S::101410083@georgebrown.ca::a50fd0a7-3688-44a2-87a9-4eeef5e64a54" providerId="AD" clId="Web-{B6BCD4ED-7B9C-10F2-17DF-D06D58AAC4D6}" dt="2023-04-20T23:10:52.882" v="0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0123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6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92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85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6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24aaebb4d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24aaebb4d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50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3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4aaebb4d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4aaebb4d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24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5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l="26204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l="26335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  <p:sldLayoutId id="2147483658" r:id="rId6"/>
    <p:sldLayoutId id="2147483659" r:id="rId7"/>
    <p:sldLayoutId id="2147483660" r:id="rId8"/>
    <p:sldLayoutId id="2147483664" r:id="rId9"/>
    <p:sldLayoutId id="2147483669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SSP</a:t>
            </a:r>
            <a:br>
              <a:rPr lang="tr-TR"/>
            </a:br>
            <a:r>
              <a:rPr lang="tr-TR"/>
              <a:t>Self </a:t>
            </a:r>
            <a:r>
              <a:rPr lang="en-AU"/>
              <a:t>Sovereign</a:t>
            </a:r>
            <a:r>
              <a:rPr lang="tr-TR"/>
              <a:t> Passport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by</a:t>
            </a:r>
            <a:r>
              <a:rPr lang="tr-TR"/>
              <a:t> Umut Yorulmaz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err="1"/>
              <a:t>Advisors</a:t>
            </a:r>
            <a:r>
              <a:rPr lang="tr-TR"/>
              <a:t>: </a:t>
            </a:r>
            <a:r>
              <a:rPr lang="tr-TR" err="1"/>
              <a:t>Dave</a:t>
            </a:r>
            <a:r>
              <a:rPr lang="tr-TR"/>
              <a:t> </a:t>
            </a:r>
            <a:r>
              <a:rPr lang="tr-TR" err="1"/>
              <a:t>Mckay</a:t>
            </a:r>
            <a:r>
              <a:rPr lang="tr-TR"/>
              <a:t>, Andrew </a:t>
            </a:r>
            <a:r>
              <a:rPr lang="tr-TR" err="1"/>
              <a:t>Starling</a:t>
            </a:r>
            <a:endParaRPr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1277145" y="932393"/>
            <a:ext cx="6508288" cy="3149152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"/>
          <p:cNvSpPr txBox="1">
            <a:spLocks noGrp="1"/>
          </p:cNvSpPr>
          <p:nvPr>
            <p:ph type="title"/>
          </p:nvPr>
        </p:nvSpPr>
        <p:spPr>
          <a:xfrm>
            <a:off x="1462665" y="1102589"/>
            <a:ext cx="6068383" cy="2534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tr-TR" sz="2400"/>
              <a:t>’’Not </a:t>
            </a:r>
            <a:r>
              <a:rPr lang="tr-TR" sz="2400" err="1"/>
              <a:t>your</a:t>
            </a:r>
            <a:r>
              <a:rPr lang="tr-TR" sz="2400"/>
              <a:t> </a:t>
            </a:r>
            <a:r>
              <a:rPr lang="tr-TR" sz="2400" err="1"/>
              <a:t>keys</a:t>
            </a:r>
            <a:r>
              <a:rPr lang="tr-TR" sz="2400"/>
              <a:t>, not </a:t>
            </a:r>
            <a:r>
              <a:rPr lang="tr-TR" sz="2400" err="1"/>
              <a:t>your</a:t>
            </a:r>
            <a:r>
              <a:rPr lang="tr-TR" sz="2400"/>
              <a:t> </a:t>
            </a:r>
            <a:r>
              <a:rPr lang="tr-TR" sz="2400" err="1"/>
              <a:t>identity</a:t>
            </a:r>
            <a:r>
              <a:rPr lang="tr-TR" sz="2400"/>
              <a:t>.’’</a:t>
            </a:r>
            <a:br>
              <a:rPr lang="tr-TR" sz="2400"/>
            </a:br>
            <a:r>
              <a:rPr lang="tr-TR" sz="2400" err="1"/>
              <a:t>Andreas</a:t>
            </a:r>
            <a:r>
              <a:rPr lang="tr-TR" sz="2400"/>
              <a:t> </a:t>
            </a:r>
            <a:r>
              <a:rPr lang="en-CA" sz="2400"/>
              <a:t>&amp;</a:t>
            </a:r>
            <a:r>
              <a:rPr lang="tr-TR" sz="2400"/>
              <a:t> Umut </a:t>
            </a:r>
            <a:br>
              <a:rPr lang="tr-TR" sz="2400"/>
            </a:br>
            <a:br>
              <a:rPr lang="tr-TR" sz="2400"/>
            </a:br>
            <a:r>
              <a:rPr lang="tr-TR" sz="2400"/>
              <a:t>’’How do </a:t>
            </a:r>
            <a:r>
              <a:rPr lang="tr-TR" sz="2400" err="1"/>
              <a:t>we</a:t>
            </a:r>
            <a:r>
              <a:rPr lang="tr-TR" sz="2400"/>
              <a:t> </a:t>
            </a:r>
            <a:r>
              <a:rPr lang="tr-TR" sz="2400" err="1"/>
              <a:t>know</a:t>
            </a:r>
            <a:r>
              <a:rPr lang="tr-TR" sz="2400"/>
              <a:t> </a:t>
            </a:r>
            <a:r>
              <a:rPr lang="tr-TR" sz="2400" err="1"/>
              <a:t>who</a:t>
            </a:r>
            <a:r>
              <a:rPr lang="tr-TR" sz="2400"/>
              <a:t> </a:t>
            </a:r>
            <a:r>
              <a:rPr lang="tr-TR" sz="2400" err="1"/>
              <a:t>we</a:t>
            </a:r>
            <a:r>
              <a:rPr lang="tr-TR" sz="2400"/>
              <a:t> </a:t>
            </a:r>
            <a:r>
              <a:rPr lang="tr-TR" sz="2400" err="1"/>
              <a:t>are</a:t>
            </a:r>
            <a:r>
              <a:rPr lang="tr-TR" sz="2400"/>
              <a:t> ?’’</a:t>
            </a:r>
            <a:br>
              <a:rPr lang="tr-TR" sz="2400"/>
            </a:br>
            <a:r>
              <a:rPr lang="tr-TR" sz="2400"/>
              <a:t>An </a:t>
            </a:r>
            <a:r>
              <a:rPr lang="tr-TR" sz="2400" err="1"/>
              <a:t>existentialist</a:t>
            </a:r>
            <a:r>
              <a:rPr lang="tr-TR" sz="2400"/>
              <a:t> </a:t>
            </a:r>
            <a:endParaRPr sz="2400"/>
          </a:p>
        </p:txBody>
      </p:sp>
      <p:grpSp>
        <p:nvGrpSpPr>
          <p:cNvPr id="440" name="Google Shape;440;p34"/>
          <p:cNvGrpSpPr/>
          <p:nvPr/>
        </p:nvGrpSpPr>
        <p:grpSpPr>
          <a:xfrm rot="10800000">
            <a:off x="8182795" y="3741521"/>
            <a:ext cx="288601" cy="1096693"/>
            <a:chOff x="1006700" y="2603975"/>
            <a:chExt cx="55450" cy="210700"/>
          </a:xfrm>
        </p:grpSpPr>
        <p:sp>
          <p:nvSpPr>
            <p:cNvPr id="441" name="Google Shape;441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448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452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456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460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464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 rot="5400000">
            <a:off x="1030707" y="-8854"/>
            <a:ext cx="288601" cy="1096693"/>
            <a:chOff x="1006700" y="2603975"/>
            <a:chExt cx="55450" cy="210700"/>
          </a:xfrm>
        </p:grpSpPr>
        <p:sp>
          <p:nvSpPr>
            <p:cNvPr id="468" name="Google Shape;468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475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err="1">
                <a:solidFill>
                  <a:schemeClr val="lt1"/>
                </a:solidFill>
              </a:rPr>
              <a:t>What</a:t>
            </a:r>
            <a:r>
              <a:rPr lang="tr-TR">
                <a:solidFill>
                  <a:schemeClr val="lt1"/>
                </a:solidFill>
              </a:rPr>
              <a:t> is SSP ?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1"/>
          </p:nvPr>
        </p:nvSpPr>
        <p:spPr>
          <a:xfrm>
            <a:off x="720000" y="1414130"/>
            <a:ext cx="7704000" cy="273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accent3"/>
              </a:buClr>
              <a:buSzPct val="175000"/>
              <a:buNone/>
            </a:pPr>
            <a:r>
              <a:rPr lang="tr-TR" sz="1800" dirty="0" err="1"/>
              <a:t>Subset</a:t>
            </a:r>
            <a:r>
              <a:rPr lang="tr-TR" sz="1800" dirty="0"/>
              <a:t> of SSI (self </a:t>
            </a:r>
            <a:r>
              <a:rPr lang="tr-TR" sz="1800" dirty="0" err="1"/>
              <a:t>sovereign</a:t>
            </a:r>
            <a:r>
              <a:rPr lang="tr-TR" sz="1800" dirty="0"/>
              <a:t> </a:t>
            </a:r>
            <a:r>
              <a:rPr lang="tr-TR" sz="1800" dirty="0" err="1"/>
              <a:t>identity</a:t>
            </a:r>
            <a:r>
              <a:rPr lang="tr-TR" sz="1800" dirty="0"/>
              <a:t>); </a:t>
            </a:r>
            <a:r>
              <a:rPr lang="en-CA" sz="1800" dirty="0"/>
              <a:t>cryptographically secured digital identity (passport) doesn’t depend on 3rd party service provider</a:t>
            </a:r>
            <a:endParaRPr lang="en-AU" sz="1800" dirty="0">
              <a:solidFill>
                <a:schemeClr val="lt1"/>
              </a:solidFill>
            </a:endParaRPr>
          </a:p>
        </p:txBody>
      </p:sp>
      <p:grpSp>
        <p:nvGrpSpPr>
          <p:cNvPr id="339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340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8470801" y="304004"/>
            <a:ext cx="356755" cy="331951"/>
            <a:chOff x="827350" y="3629733"/>
            <a:chExt cx="1431600" cy="1332067"/>
          </a:xfrm>
        </p:grpSpPr>
        <p:sp>
          <p:nvSpPr>
            <p:cNvPr id="344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Metin kutusu 2"/>
          <p:cNvSpPr txBox="1"/>
          <p:nvPr/>
        </p:nvSpPr>
        <p:spPr>
          <a:xfrm>
            <a:off x="720000" y="520027"/>
            <a:ext cx="676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lt1"/>
              </a:buClr>
              <a:buSzPts val="3000"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lang="en-GB" sz="3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810F828-8AEA-B33B-8D0A-43EBC3C7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97" y="2224570"/>
            <a:ext cx="4485440" cy="2652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P</a:t>
            </a:r>
            <a:r>
              <a:rPr lang="en"/>
              <a:t>roblems </a:t>
            </a:r>
            <a:r>
              <a:rPr lang="tr-TR"/>
              <a:t>S</a:t>
            </a:r>
            <a:r>
              <a:rPr lang="en"/>
              <a:t>tatement</a:t>
            </a:r>
            <a:endParaRPr/>
          </a:p>
        </p:txBody>
      </p:sp>
      <p:cxnSp>
        <p:nvCxnSpPr>
          <p:cNvPr id="570" name="Google Shape;570;p37"/>
          <p:cNvCxnSpPr/>
          <p:nvPr/>
        </p:nvCxnSpPr>
        <p:spPr>
          <a:xfrm>
            <a:off x="4742556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1" name="Google Shape;571;p37"/>
          <p:cNvCxnSpPr/>
          <p:nvPr/>
        </p:nvCxnSpPr>
        <p:spPr>
          <a:xfrm>
            <a:off x="6496993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2" name="Google Shape;572;p37"/>
          <p:cNvSpPr txBox="1"/>
          <p:nvPr/>
        </p:nvSpPr>
        <p:spPr>
          <a:xfrm>
            <a:off x="713450" y="1385450"/>
            <a:ext cx="21042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Current situation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785220" y="2298224"/>
            <a:ext cx="21042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4" name="Google Shape;574;p37"/>
          <p:cNvSpPr/>
          <p:nvPr/>
        </p:nvSpPr>
        <p:spPr>
          <a:xfrm rot="-5400000">
            <a:off x="1714580" y="268383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7"/>
          <p:cNvSpPr txBox="1"/>
          <p:nvPr/>
        </p:nvSpPr>
        <p:spPr>
          <a:xfrm>
            <a:off x="3098950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-TR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Privacy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>
            <a:off x="3098950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r-TR" err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Revealing</a:t>
            </a:r>
            <a:r>
              <a:rPr lang="tr-TR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tr-TR" err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unnecessary</a:t>
            </a:r>
            <a:r>
              <a:rPr lang="tr-TR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tr-TR" err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information</a:t>
            </a:r>
            <a:endParaRPr lang="tr-TR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4638850" y="1977975"/>
            <a:ext cx="2059662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-TR" sz="2000" err="1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Authenticity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4994868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r-TR" err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Lack</a:t>
            </a:r>
            <a:r>
              <a:rPr lang="tr-TR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of </a:t>
            </a:r>
            <a:r>
              <a:rPr lang="tr-TR" err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Authenticity</a:t>
            </a:r>
            <a:endParaRPr lang="tr-TR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9" name="Google Shape;579;p37"/>
          <p:cNvSpPr txBox="1"/>
          <p:nvPr/>
        </p:nvSpPr>
        <p:spPr>
          <a:xfrm>
            <a:off x="6314052" y="2025163"/>
            <a:ext cx="2698629" cy="26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100"/>
            </a:pPr>
            <a:r>
              <a:rPr lang="tr-TR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</a:rPr>
              <a:t>Offline</a:t>
            </a:r>
          </a:p>
        </p:txBody>
      </p:sp>
      <p:sp>
        <p:nvSpPr>
          <p:cNvPr id="580" name="Google Shape;580;p37"/>
          <p:cNvSpPr txBox="1"/>
          <p:nvPr/>
        </p:nvSpPr>
        <p:spPr>
          <a:xfrm>
            <a:off x="6723018" y="2225511"/>
            <a:ext cx="1880702" cy="76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dirty="0" err="1">
                <a:solidFill>
                  <a:schemeClr val="lt1"/>
                </a:solidFill>
                <a:latin typeface="Karla"/>
                <a:ea typeface="Karla"/>
                <a:cs typeface="Karla"/>
              </a:rPr>
              <a:t>Lack</a:t>
            </a:r>
            <a:r>
              <a:rPr lang="tr-TR" dirty="0">
                <a:solidFill>
                  <a:schemeClr val="lt1"/>
                </a:solidFill>
                <a:latin typeface="Karla"/>
                <a:ea typeface="Karla"/>
                <a:cs typeface="Karla"/>
              </a:rPr>
              <a:t> of Online </a:t>
            </a:r>
            <a:r>
              <a:rPr lang="tr-TR" dirty="0" err="1">
                <a:solidFill>
                  <a:schemeClr val="lt1"/>
                </a:solidFill>
                <a:latin typeface="Karla"/>
                <a:ea typeface="Karla"/>
                <a:cs typeface="Karla"/>
              </a:rPr>
              <a:t>processing</a:t>
            </a:r>
          </a:p>
        </p:txBody>
      </p:sp>
      <p:sp>
        <p:nvSpPr>
          <p:cNvPr id="581" name="Google Shape;581;p37"/>
          <p:cNvSpPr/>
          <p:nvPr/>
        </p:nvSpPr>
        <p:spPr>
          <a:xfrm>
            <a:off x="3624850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2" name="Google Shape;582;p37"/>
          <p:cNvSpPr/>
          <p:nvPr/>
        </p:nvSpPr>
        <p:spPr>
          <a:xfrm>
            <a:off x="5520766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3" name="Google Shape;583;p37"/>
          <p:cNvSpPr/>
          <p:nvPr/>
        </p:nvSpPr>
        <p:spPr>
          <a:xfrm>
            <a:off x="7416695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4" name="Google Shape;584;p37"/>
          <p:cNvSpPr/>
          <p:nvPr/>
        </p:nvSpPr>
        <p:spPr>
          <a:xfrm rot="10800000" flipH="1">
            <a:off x="3444500" y="4125225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/>
          <p:nvPr/>
        </p:nvSpPr>
        <p:spPr>
          <a:xfrm>
            <a:off x="5040325" y="4264500"/>
            <a:ext cx="1522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Problems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7"/>
          <p:cNvGrpSpPr/>
          <p:nvPr/>
        </p:nvGrpSpPr>
        <p:grpSpPr>
          <a:xfrm>
            <a:off x="128919" y="3624036"/>
            <a:ext cx="688313" cy="640458"/>
            <a:chOff x="827350" y="3629733"/>
            <a:chExt cx="1431600" cy="1332067"/>
          </a:xfrm>
        </p:grpSpPr>
        <p:sp>
          <p:nvSpPr>
            <p:cNvPr id="598" name="Google Shape;598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37"/>
          <p:cNvSpPr/>
          <p:nvPr/>
        </p:nvSpPr>
        <p:spPr>
          <a:xfrm>
            <a:off x="5420716" y="3206400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7"/>
          <p:cNvSpPr/>
          <p:nvPr/>
        </p:nvSpPr>
        <p:spPr>
          <a:xfrm>
            <a:off x="3524800" y="3212788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7"/>
          <p:cNvSpPr/>
          <p:nvPr/>
        </p:nvSpPr>
        <p:spPr>
          <a:xfrm>
            <a:off x="7316645" y="3230735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6" name="Google Shape;626;p37"/>
          <p:cNvCxnSpPr>
            <a:stCxn id="624" idx="3"/>
            <a:endCxn id="576" idx="2"/>
          </p:cNvCxnSpPr>
          <p:nvPr/>
        </p:nvCxnSpPr>
        <p:spPr>
          <a:xfrm rot="10800000">
            <a:off x="3868900" y="2920588"/>
            <a:ext cx="0" cy="29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23" idx="3"/>
            <a:endCxn id="578" idx="2"/>
          </p:cNvCxnSpPr>
          <p:nvPr/>
        </p:nvCxnSpPr>
        <p:spPr>
          <a:xfrm flipV="1">
            <a:off x="5764816" y="2784179"/>
            <a:ext cx="0" cy="4222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stCxn id="625" idx="3"/>
            <a:endCxn id="580" idx="2"/>
          </p:cNvCxnSpPr>
          <p:nvPr/>
        </p:nvCxnSpPr>
        <p:spPr>
          <a:xfrm flipV="1">
            <a:off x="7681717" y="2862877"/>
            <a:ext cx="2624" cy="37834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6472;p72"/>
          <p:cNvGrpSpPr/>
          <p:nvPr/>
        </p:nvGrpSpPr>
        <p:grpSpPr>
          <a:xfrm>
            <a:off x="3631732" y="3310778"/>
            <a:ext cx="497704" cy="510238"/>
            <a:chOff x="2423775" y="3226875"/>
            <a:chExt cx="259925" cy="295000"/>
          </a:xfrm>
        </p:grpSpPr>
        <p:sp>
          <p:nvSpPr>
            <p:cNvPr id="64" name="Google Shape;6473;p72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474;p72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75;p72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603;p72"/>
          <p:cNvGrpSpPr/>
          <p:nvPr/>
        </p:nvGrpSpPr>
        <p:grpSpPr>
          <a:xfrm>
            <a:off x="5483818" y="3295564"/>
            <a:ext cx="519139" cy="485432"/>
            <a:chOff x="4991425" y="3234750"/>
            <a:chExt cx="296175" cy="297225"/>
          </a:xfrm>
        </p:grpSpPr>
        <p:sp>
          <p:nvSpPr>
            <p:cNvPr id="68" name="Google Shape;6604;p72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605;p72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06;p72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07;p72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8;p72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09;p72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6686;p72"/>
          <p:cNvGrpSpPr/>
          <p:nvPr/>
        </p:nvGrpSpPr>
        <p:grpSpPr>
          <a:xfrm>
            <a:off x="7442911" y="3229831"/>
            <a:ext cx="436926" cy="524148"/>
            <a:chOff x="6543825" y="3202075"/>
            <a:chExt cx="296975" cy="275350"/>
          </a:xfrm>
        </p:grpSpPr>
        <p:sp>
          <p:nvSpPr>
            <p:cNvPr id="76" name="Google Shape;6687;p72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88;p72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89;p72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90;p72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91;p72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92;p72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93;p72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Dikdörtgen 2"/>
          <p:cNvSpPr/>
          <p:nvPr/>
        </p:nvSpPr>
        <p:spPr>
          <a:xfrm>
            <a:off x="687886" y="558702"/>
            <a:ext cx="8306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3000"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6" name="Google Shape;1306;p54"/>
          <p:cNvCxnSpPr/>
          <p:nvPr/>
        </p:nvCxnSpPr>
        <p:spPr>
          <a:xfrm>
            <a:off x="718150" y="2862544"/>
            <a:ext cx="76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307" name="Google Shape;1307;p54"/>
          <p:cNvSpPr txBox="1">
            <a:spLocks noGrp="1"/>
          </p:cNvSpPr>
          <p:nvPr>
            <p:ph type="title"/>
          </p:nvPr>
        </p:nvSpPr>
        <p:spPr>
          <a:xfrm>
            <a:off x="775824" y="534757"/>
            <a:ext cx="7417429" cy="567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err="1"/>
              <a:t>Benefits</a:t>
            </a:r>
            <a:endParaRPr/>
          </a:p>
        </p:txBody>
      </p:sp>
      <p:sp>
        <p:nvSpPr>
          <p:cNvPr id="1308" name="Google Shape;1308;p54"/>
          <p:cNvSpPr txBox="1"/>
          <p:nvPr/>
        </p:nvSpPr>
        <p:spPr>
          <a:xfrm>
            <a:off x="2985891" y="2422819"/>
            <a:ext cx="332049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Genuine</a:t>
            </a:r>
            <a:r>
              <a:rPr lang="tr-TR" sz="20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Credentials</a:t>
            </a:r>
            <a:endParaRPr lang="en-US" sz="2000" dirty="0">
              <a:solidFill>
                <a:schemeClr val="bg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309" name="Google Shape;1309;p54"/>
          <p:cNvSpPr txBox="1"/>
          <p:nvPr/>
        </p:nvSpPr>
        <p:spPr>
          <a:xfrm>
            <a:off x="3584825" y="176772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2" name="Google Shape;1312;p54"/>
          <p:cNvSpPr txBox="1"/>
          <p:nvPr/>
        </p:nvSpPr>
        <p:spPr>
          <a:xfrm>
            <a:off x="457585" y="2958031"/>
            <a:ext cx="3441753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tr-TR" sz="2000" dirty="0" err="1">
                <a:solidFill>
                  <a:schemeClr val="bg1"/>
                </a:solidFill>
                <a:latin typeface="Audiowide"/>
                <a:ea typeface="Audiowide"/>
                <a:cs typeface="Audiowide"/>
              </a:rPr>
              <a:t>Improved</a:t>
            </a:r>
            <a:r>
              <a:rPr lang="tr-TR" sz="2000" dirty="0">
                <a:solidFill>
                  <a:schemeClr val="bg1"/>
                </a:solidFill>
                <a:latin typeface="Audiowide"/>
                <a:ea typeface="Audiowide"/>
                <a:cs typeface="Audiowide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Audiowide"/>
                <a:ea typeface="Audiowide"/>
                <a:cs typeface="Audiowide"/>
              </a:rPr>
              <a:t>Privacy</a:t>
            </a:r>
            <a:endParaRPr lang="tr-TR" sz="2000" dirty="0">
              <a:solidFill>
                <a:schemeClr val="bg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313" name="Google Shape;1313;p54"/>
          <p:cNvSpPr txBox="1"/>
          <p:nvPr/>
        </p:nvSpPr>
        <p:spPr>
          <a:xfrm>
            <a:off x="1158488" y="360739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4" name="Google Shape;1314;p54"/>
          <p:cNvSpPr txBox="1"/>
          <p:nvPr/>
        </p:nvSpPr>
        <p:spPr>
          <a:xfrm>
            <a:off x="5602494" y="2972277"/>
            <a:ext cx="2971705" cy="37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tr-TR" sz="2000">
                <a:solidFill>
                  <a:schemeClr val="bg1"/>
                </a:solidFill>
                <a:latin typeface="Audiowide"/>
                <a:ea typeface="Audiowide"/>
                <a:cs typeface="Audiowide"/>
              </a:rPr>
              <a:t>Online Processing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16" name="Google Shape;1316;p54"/>
          <p:cNvGrpSpPr/>
          <p:nvPr/>
        </p:nvGrpSpPr>
        <p:grpSpPr>
          <a:xfrm>
            <a:off x="8646132" y="277996"/>
            <a:ext cx="288601" cy="1096693"/>
            <a:chOff x="1006700" y="2603975"/>
            <a:chExt cx="55450" cy="210700"/>
          </a:xfrm>
        </p:grpSpPr>
        <p:sp>
          <p:nvSpPr>
            <p:cNvPr id="1317" name="Google Shape;1317;p5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54"/>
          <p:cNvGrpSpPr/>
          <p:nvPr/>
        </p:nvGrpSpPr>
        <p:grpSpPr>
          <a:xfrm>
            <a:off x="397597" y="4245563"/>
            <a:ext cx="760896" cy="707727"/>
            <a:chOff x="827350" y="3629733"/>
            <a:chExt cx="1431600" cy="1332067"/>
          </a:xfrm>
        </p:grpSpPr>
        <p:sp>
          <p:nvSpPr>
            <p:cNvPr id="1324" name="Google Shape;1324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54"/>
          <p:cNvGrpSpPr/>
          <p:nvPr/>
        </p:nvGrpSpPr>
        <p:grpSpPr>
          <a:xfrm>
            <a:off x="228807" y="3730250"/>
            <a:ext cx="420891" cy="391495"/>
            <a:chOff x="827350" y="3629733"/>
            <a:chExt cx="1431600" cy="1332067"/>
          </a:xfrm>
        </p:grpSpPr>
        <p:sp>
          <p:nvSpPr>
            <p:cNvPr id="1328" name="Google Shape;1328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54"/>
          <p:cNvSpPr/>
          <p:nvPr/>
        </p:nvSpPr>
        <p:spPr>
          <a:xfrm>
            <a:off x="1771099" y="1263538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2" name="Google Shape;1332;p54"/>
          <p:cNvCxnSpPr>
            <a:endCxn id="1331" idx="1"/>
          </p:cNvCxnSpPr>
          <p:nvPr/>
        </p:nvCxnSpPr>
        <p:spPr>
          <a:xfrm flipV="1">
            <a:off x="2144109" y="1976038"/>
            <a:ext cx="7390" cy="810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3" name="Google Shape;1333;p54"/>
          <p:cNvSpPr/>
          <p:nvPr/>
        </p:nvSpPr>
        <p:spPr>
          <a:xfrm>
            <a:off x="4194913" y="3883091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4" name="Google Shape;1334;p54"/>
          <p:cNvCxnSpPr>
            <a:stCxn id="1333" idx="3"/>
          </p:cNvCxnSpPr>
          <p:nvPr/>
        </p:nvCxnSpPr>
        <p:spPr>
          <a:xfrm flipV="1">
            <a:off x="4575313" y="2975092"/>
            <a:ext cx="17285" cy="907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5" name="Google Shape;1335;p54"/>
          <p:cNvSpPr/>
          <p:nvPr/>
        </p:nvSpPr>
        <p:spPr>
          <a:xfrm>
            <a:off x="6760378" y="1230380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6" name="Google Shape;1336;p54"/>
          <p:cNvCxnSpPr/>
          <p:nvPr/>
        </p:nvCxnSpPr>
        <p:spPr>
          <a:xfrm flipV="1">
            <a:off x="7140778" y="1942880"/>
            <a:ext cx="0" cy="75827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Dikdörtgen 1"/>
          <p:cNvSpPr/>
          <p:nvPr/>
        </p:nvSpPr>
        <p:spPr>
          <a:xfrm>
            <a:off x="716148" y="534718"/>
            <a:ext cx="8178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3000"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</a:t>
            </a:r>
            <a:r>
              <a:rPr lang="tr-TR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lang="en" sz="3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6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F08CC8B-C12A-4B0F-712D-0DF9533A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04" y="1262849"/>
            <a:ext cx="1619250" cy="1076325"/>
          </a:xfrm>
          <a:prstGeom prst="rect">
            <a:avLst/>
          </a:prstGeom>
        </p:spPr>
      </p:pic>
      <p:pic>
        <p:nvPicPr>
          <p:cNvPr id="12" name="Picture 12" descr="A picture containing text, laser, night sky&#10;&#10;Description automatically generated">
            <a:extLst>
              <a:ext uri="{FF2B5EF4-FFF2-40B4-BE49-F238E27FC236}">
                <a16:creationId xmlns:a16="http://schemas.microsoft.com/office/drawing/2014/main" id="{60A4944D-3AED-4412-7BFD-0C3F3A05B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70" y="3465112"/>
            <a:ext cx="1619250" cy="1076325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103B2857-48E6-EE28-AA21-D94F97F0C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719" y="3554093"/>
            <a:ext cx="1619250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Features</a:t>
            </a:r>
          </a:p>
        </p:txBody>
      </p:sp>
      <p:grpSp>
        <p:nvGrpSpPr>
          <p:cNvPr id="484" name="Google Shape;484;p35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85" name="Google Shape;485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5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92" name="Google Shape;492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5"/>
          <p:cNvGrpSpPr/>
          <p:nvPr/>
        </p:nvGrpSpPr>
        <p:grpSpPr>
          <a:xfrm>
            <a:off x="7828137" y="3867795"/>
            <a:ext cx="727729" cy="740160"/>
            <a:chOff x="827350" y="3629733"/>
            <a:chExt cx="1431600" cy="1332067"/>
          </a:xfrm>
        </p:grpSpPr>
        <p:sp>
          <p:nvSpPr>
            <p:cNvPr id="499" name="Google Shape;499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5"/>
          <p:cNvGrpSpPr/>
          <p:nvPr/>
        </p:nvGrpSpPr>
        <p:grpSpPr>
          <a:xfrm>
            <a:off x="8428154" y="4424723"/>
            <a:ext cx="592472" cy="569616"/>
            <a:chOff x="827350" y="3629733"/>
            <a:chExt cx="1431600" cy="1332067"/>
          </a:xfrm>
        </p:grpSpPr>
        <p:sp>
          <p:nvSpPr>
            <p:cNvPr id="503" name="Google Shape;503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35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507" name="Google Shape;507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35"/>
          <p:cNvSpPr txBox="1">
            <a:spLocks noGrp="1"/>
          </p:cNvSpPr>
          <p:nvPr>
            <p:ph type="title"/>
          </p:nvPr>
        </p:nvSpPr>
        <p:spPr>
          <a:xfrm rot="21598886">
            <a:off x="461710" y="3070113"/>
            <a:ext cx="2778300" cy="706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P2P</a:t>
            </a:r>
          </a:p>
        </p:txBody>
      </p:sp>
      <p:sp>
        <p:nvSpPr>
          <p:cNvPr id="529" name="Google Shape;529;p35"/>
          <p:cNvSpPr txBox="1">
            <a:spLocks noGrp="1"/>
          </p:cNvSpPr>
          <p:nvPr>
            <p:ph type="title" idx="2"/>
          </p:nvPr>
        </p:nvSpPr>
        <p:spPr>
          <a:xfrm>
            <a:off x="3289169" y="3824961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bg1"/>
                </a:solidFill>
              </a:rPr>
              <a:t>Verifiable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Credentials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1" name="Google Shape;531;p35"/>
          <p:cNvSpPr txBox="1">
            <a:spLocks noGrp="1"/>
          </p:cNvSpPr>
          <p:nvPr>
            <p:ph type="title" idx="4"/>
          </p:nvPr>
        </p:nvSpPr>
        <p:spPr>
          <a:xfrm>
            <a:off x="6038271" y="3361262"/>
            <a:ext cx="2469452" cy="698174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Zero Knowledge </a:t>
            </a:r>
            <a:r>
              <a:rPr lang="tr-TR" dirty="0" err="1">
                <a:solidFill>
                  <a:schemeClr val="bg1"/>
                </a:solidFill>
              </a:rPr>
              <a:t>Proofs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719511" y="509852"/>
            <a:ext cx="838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3000"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</a:t>
            </a:r>
            <a:r>
              <a:rPr lang="tr-TR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lang="en" sz="3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D8CBEA9-0B2A-F7E8-AB7D-D00AB204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3" y="2024281"/>
            <a:ext cx="2162175" cy="1619250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08F7DBC5-F52A-E5B6-1A2F-F4DA3D6F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19" y="1583859"/>
            <a:ext cx="2162175" cy="1619250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214D6AE-4283-70E8-2776-13DB19C2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0" y="1583859"/>
            <a:ext cx="2162175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8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Market </a:t>
            </a:r>
            <a:r>
              <a:rPr lang="tr-TR" err="1"/>
              <a:t>Opportunity</a:t>
            </a:r>
            <a:endParaRPr/>
          </a:p>
        </p:txBody>
      </p:sp>
      <p:grpSp>
        <p:nvGrpSpPr>
          <p:cNvPr id="1016" name="Google Shape;1016;p48"/>
          <p:cNvGrpSpPr/>
          <p:nvPr/>
        </p:nvGrpSpPr>
        <p:grpSpPr>
          <a:xfrm>
            <a:off x="1936554" y="1682154"/>
            <a:ext cx="5257335" cy="2800774"/>
            <a:chOff x="233350" y="949250"/>
            <a:chExt cx="7137300" cy="3802300"/>
          </a:xfrm>
        </p:grpSpPr>
        <p:sp>
          <p:nvSpPr>
            <p:cNvPr id="1017" name="Google Shape;1017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48"/>
          <p:cNvSpPr txBox="1">
            <a:spLocks noGrp="1"/>
          </p:cNvSpPr>
          <p:nvPr>
            <p:ph type="title" idx="4294967295"/>
          </p:nvPr>
        </p:nvSpPr>
        <p:spPr>
          <a:xfrm>
            <a:off x="5113390" y="1464048"/>
            <a:ext cx="2460962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bg1"/>
                </a:solidFill>
              </a:rPr>
              <a:t>Travel </a:t>
            </a:r>
            <a:r>
              <a:rPr lang="tr-TR" sz="2000" err="1">
                <a:solidFill>
                  <a:schemeClr val="bg1"/>
                </a:solidFill>
              </a:rPr>
              <a:t>Industry</a:t>
            </a:r>
            <a:endParaRPr sz="2000">
              <a:solidFill>
                <a:schemeClr val="bg1"/>
              </a:solidFill>
            </a:endParaRPr>
          </a:p>
        </p:txBody>
      </p:sp>
      <p:sp>
        <p:nvSpPr>
          <p:cNvPr id="1073" name="Google Shape;1073;p48"/>
          <p:cNvSpPr txBox="1">
            <a:spLocks noGrp="1"/>
          </p:cNvSpPr>
          <p:nvPr>
            <p:ph type="title" idx="4294967295"/>
          </p:nvPr>
        </p:nvSpPr>
        <p:spPr>
          <a:xfrm>
            <a:off x="1154050" y="1332179"/>
            <a:ext cx="2099858" cy="4366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err="1">
                <a:solidFill>
                  <a:schemeClr val="accent2"/>
                </a:solidFill>
              </a:rPr>
              <a:t>Governments</a:t>
            </a:r>
            <a:endParaRPr sz="2000">
              <a:solidFill>
                <a:schemeClr val="accent2"/>
              </a:solidFill>
            </a:endParaRPr>
          </a:p>
        </p:txBody>
      </p:sp>
      <p:grpSp>
        <p:nvGrpSpPr>
          <p:cNvPr id="1077" name="Google Shape;1077;p48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078" name="Google Shape;1078;p4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085" name="Google Shape;1085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>
            <a:off x="8506927" y="891169"/>
            <a:ext cx="437354" cy="406680"/>
            <a:chOff x="827350" y="3629733"/>
            <a:chExt cx="1431600" cy="1332067"/>
          </a:xfrm>
        </p:grpSpPr>
        <p:sp>
          <p:nvSpPr>
            <p:cNvPr id="1089" name="Google Shape;1089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48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093" name="Google Shape;1093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48"/>
          <p:cNvGrpSpPr/>
          <p:nvPr/>
        </p:nvGrpSpPr>
        <p:grpSpPr>
          <a:xfrm>
            <a:off x="304610" y="981034"/>
            <a:ext cx="288611" cy="268412"/>
            <a:chOff x="827350" y="3629733"/>
            <a:chExt cx="1431600" cy="1332067"/>
          </a:xfrm>
        </p:grpSpPr>
        <p:sp>
          <p:nvSpPr>
            <p:cNvPr id="1097" name="Google Shape;1097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105178" y="579374"/>
            <a:ext cx="288611" cy="268412"/>
            <a:chOff x="827350" y="3629733"/>
            <a:chExt cx="1431600" cy="1332067"/>
          </a:xfrm>
        </p:grpSpPr>
        <p:sp>
          <p:nvSpPr>
            <p:cNvPr id="1101" name="Google Shape;1101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ikdörtgen 1"/>
          <p:cNvSpPr/>
          <p:nvPr/>
        </p:nvSpPr>
        <p:spPr>
          <a:xfrm>
            <a:off x="712508" y="510214"/>
            <a:ext cx="8274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lt1"/>
              </a:buClr>
              <a:buSzPts val="3000"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</a:t>
            </a:r>
            <a:r>
              <a:rPr lang="tr-TR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lang="en" sz="3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5C5B3D-59BA-96F5-0BF7-054DF540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10" y="1934187"/>
            <a:ext cx="2743200" cy="274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7EEED1-F4FF-A5E7-0D3F-D38AA9F3F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519" y="1934187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9"/>
          <p:cNvPicPr preferRelativeResize="0"/>
          <p:nvPr/>
        </p:nvPicPr>
        <p:blipFill rotWithShape="1">
          <a:blip r:embed="rId4">
            <a:alphaModFix amt="75000"/>
          </a:blip>
          <a:srcRect l="11847" t="10080"/>
          <a:stretch/>
        </p:blipFill>
        <p:spPr>
          <a:xfrm>
            <a:off x="0" y="-17744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9"/>
          <p:cNvPicPr preferRelativeResize="0"/>
          <p:nvPr/>
        </p:nvPicPr>
        <p:blipFill rotWithShape="1">
          <a:blip r:embed="rId4">
            <a:alphaModFix amt="75000"/>
          </a:blip>
          <a:srcRect l="15261" t="6068"/>
          <a:stretch/>
        </p:blipFill>
        <p:spPr>
          <a:xfrm rot="10800003">
            <a:off x="3983545" y="1561839"/>
            <a:ext cx="5162552" cy="3543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39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675" name="Google Shape;675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1970334" y="1694339"/>
            <a:ext cx="932831" cy="867975"/>
            <a:chOff x="827350" y="3629733"/>
            <a:chExt cx="1431600" cy="1332067"/>
          </a:xfrm>
        </p:grpSpPr>
        <p:sp>
          <p:nvSpPr>
            <p:cNvPr id="679" name="Google Shape;679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1894555" y="1121520"/>
            <a:ext cx="633913" cy="589839"/>
            <a:chOff x="827350" y="3629733"/>
            <a:chExt cx="1431600" cy="1332067"/>
          </a:xfrm>
        </p:grpSpPr>
        <p:sp>
          <p:nvSpPr>
            <p:cNvPr id="683" name="Google Shape;683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1427427" y="1480329"/>
            <a:ext cx="487174" cy="453302"/>
            <a:chOff x="827350" y="3629733"/>
            <a:chExt cx="1431600" cy="1332067"/>
          </a:xfrm>
        </p:grpSpPr>
        <p:sp>
          <p:nvSpPr>
            <p:cNvPr id="687" name="Google Shape;687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ikdörtgen 1"/>
          <p:cNvSpPr/>
          <p:nvPr/>
        </p:nvSpPr>
        <p:spPr>
          <a:xfrm>
            <a:off x="60857" y="184235"/>
            <a:ext cx="838461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buClr>
                <a:schemeClr val="lt1"/>
              </a:buClr>
              <a:buSzPts val="6000"/>
            </a:pPr>
            <a:r>
              <a:rPr lang="en" sz="3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</a:t>
            </a:r>
            <a:r>
              <a:rPr lang="tr-TR" sz="3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6</a:t>
            </a:r>
            <a:endParaRPr lang="en" sz="3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136475" y="510573"/>
            <a:ext cx="7344107" cy="5139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chemeClr val="lt1"/>
              </a:buClr>
              <a:buSzPts val="6000"/>
            </a:pPr>
            <a:endParaRPr lang="tr-TR" sz="3600" dirty="0">
              <a:solidFill>
                <a:schemeClr val="lt1"/>
              </a:solidFill>
              <a:ea typeface="Audiowide"/>
            </a:endParaRPr>
          </a:p>
          <a:p>
            <a:pPr algn="ctr">
              <a:buSzPts val="6000"/>
            </a:pPr>
            <a:r>
              <a:rPr lang="tr-TR" sz="3600" dirty="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EMAIL ME FOR A DETAILED DEMO</a:t>
            </a:r>
            <a:endParaRPr lang="tr-TR" sz="3600">
              <a:solidFill>
                <a:schemeClr val="lt1"/>
              </a:solidFill>
              <a:latin typeface="Audiowide"/>
            </a:endParaRPr>
          </a:p>
          <a:p>
            <a:pPr algn="ctr">
              <a:buSzPts val="6000"/>
            </a:pPr>
            <a:endParaRPr lang="tr-TR" sz="2800" dirty="0">
              <a:solidFill>
                <a:schemeClr val="lt1"/>
              </a:solidFill>
              <a:latin typeface="Audiowide"/>
            </a:endParaRPr>
          </a:p>
          <a:p>
            <a:pPr algn="ctr"/>
            <a:r>
              <a:rPr lang="tr-TR" sz="3600" dirty="0">
                <a:solidFill>
                  <a:schemeClr val="lt1"/>
                </a:solidFill>
                <a:latin typeface="Audiowide"/>
              </a:rPr>
              <a:t>umutyor43@gmail.com</a:t>
            </a:r>
          </a:p>
          <a:p>
            <a:pPr algn="ctr">
              <a:buSzPts val="6000"/>
            </a:pPr>
            <a:r>
              <a:rPr lang="tr-TR" sz="6000" dirty="0">
                <a:solidFill>
                  <a:schemeClr val="lt1"/>
                </a:solidFill>
                <a:latin typeface="Audiowide"/>
                <a:ea typeface="Audiowide"/>
                <a:cs typeface="Audiowide"/>
              </a:rPr>
              <a:t>  </a:t>
            </a:r>
            <a:endParaRPr lang="tr-TR" dirty="0">
              <a:solidFill>
                <a:schemeClr val="lt1"/>
              </a:solidFill>
            </a:endParaRPr>
          </a:p>
          <a:p>
            <a:pPr algn="ctr">
              <a:buClr>
                <a:schemeClr val="lt1"/>
              </a:buClr>
              <a:buSzPts val="6000"/>
            </a:pPr>
            <a:endParaRPr lang="tr-TR" sz="9600" dirty="0">
              <a:solidFill>
                <a:schemeClr val="lt1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14EB-11DB-48AE-857B-F2A7BEF69A5F}"/>
              </a:ext>
            </a:extLst>
          </p:cNvPr>
          <p:cNvSpPr txBox="1"/>
          <p:nvPr/>
        </p:nvSpPr>
        <p:spPr>
          <a:xfrm>
            <a:off x="615462" y="3445485"/>
            <a:ext cx="8033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r-TR" sz="3200" dirty="0">
              <a:solidFill>
                <a:schemeClr val="lt1"/>
              </a:solidFill>
              <a:latin typeface="Audiowi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Cyber-Futuristic AI Technology Thesis Defense by Slidesgo</vt:lpstr>
      <vt:lpstr>SSP Self Sovereign Passport</vt:lpstr>
      <vt:lpstr>’’Not your keys, not your identity.’’ Andreas &amp; Umut   ’’How do we know who we are ?’’ An existentialist </vt:lpstr>
      <vt:lpstr>What is SSP ?</vt:lpstr>
      <vt:lpstr>Problems Statement</vt:lpstr>
      <vt:lpstr>Benefits</vt:lpstr>
      <vt:lpstr>Features</vt:lpstr>
      <vt:lpstr>Market Opportunity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SSP Self Sovereign Passport</dc:title>
  <dc:creator>User</dc:creator>
  <cp:revision>249</cp:revision>
  <dcterms:modified xsi:type="dcterms:W3CDTF">2023-04-21T22:12:20Z</dcterms:modified>
</cp:coreProperties>
</file>